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71AE33-B723-444B-BB88-ED1C81A9A35F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2D283DE-7FB5-4B19-A8DA-90F486F7E83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AE33-B723-444B-BB88-ED1C81A9A35F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83DE-7FB5-4B19-A8DA-90F486F7E8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71AE33-B723-444B-BB88-ED1C81A9A35F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2D283DE-7FB5-4B19-A8DA-90F486F7E8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3570257" cy="29523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3304572" cy="93610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ГБОУ СО «ЦПМСС «Речевой центр»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0" y="1124744"/>
            <a:ext cx="3672408" cy="489654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3600" b="1" i="1" u="sng" dirty="0">
                <a:solidFill>
                  <a:schemeClr val="accent1"/>
                </a:solidFill>
              </a:rPr>
              <a:t>ОптиМьюзик</a:t>
            </a:r>
          </a:p>
          <a:p>
            <a:pPr algn="r"/>
            <a:r>
              <a:rPr lang="ru-RU" sz="2800" dirty="0" smtClean="0"/>
              <a:t>Интерактивная </a:t>
            </a:r>
            <a:r>
              <a:rPr lang="ru-RU" sz="2800" dirty="0"/>
              <a:t>учебная система для оптимизации коррекционного процесса детей с ОВЗ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С.В. </a:t>
            </a:r>
            <a:r>
              <a:rPr lang="ru-RU" sz="2000" dirty="0" err="1" smtClean="0"/>
              <a:t>Дюндина</a:t>
            </a:r>
            <a:r>
              <a:rPr lang="ru-RU" sz="2000" dirty="0" smtClean="0"/>
              <a:t>,</a:t>
            </a:r>
          </a:p>
          <a:p>
            <a:pPr algn="r"/>
            <a:r>
              <a:rPr lang="ru-RU" sz="2000" dirty="0" smtClean="0"/>
              <a:t>учитель-логопед</a:t>
            </a:r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ctr"/>
            <a:r>
              <a:rPr lang="ru-RU" sz="1500" dirty="0" smtClean="0"/>
              <a:t>г. Екатеринбург</a:t>
            </a:r>
          </a:p>
          <a:p>
            <a:pPr algn="ctr"/>
            <a:r>
              <a:rPr lang="ru-RU" sz="1500" dirty="0" smtClean="0"/>
              <a:t> 2015 г.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8083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3168352" cy="532829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6016" y="116632"/>
            <a:ext cx="3304572" cy="122413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Диагностика, формирование и развитие: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6592" y="1412776"/>
            <a:ext cx="3298784" cy="44644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восприятия цвета;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пространственных отношений, удаленности в большом пространстве, ориентировка на листе бумаги;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ориентировки в собственном теле и окружающем пространстве;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памяти, внимания, мышления;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произвольности, саморегуляции, самооценки;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познавательной мотивации;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коммуникативной функции;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эмоциональных состояний.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2968749" cy="52777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260648"/>
            <a:ext cx="3304572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Интерактивная учебная система способствует: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268760"/>
            <a:ext cx="3672408" cy="482453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формированию причинно-следственных связей;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развитию моторных навыков;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стимуляции общения и работы в группе;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формированию положительного представления о себе;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развитию сенсорной чувствительности;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развитию способности делать выбор;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увеличению периода концентрации внимания;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развитию воображения;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развитию личностных качеств (делать выбор и принимать решения);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знакомству с навыками самостоятельного расслабления;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созданию положительных эмоций.</a:t>
            </a:r>
          </a:p>
        </p:txBody>
      </p:sp>
    </p:spTree>
    <p:extLst>
      <p:ext uri="{BB962C8B-B14F-4D97-AF65-F5344CB8AC3E}">
        <p14:creationId xmlns:p14="http://schemas.microsoft.com/office/powerpoint/2010/main" val="3787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16016" y="0"/>
            <a:ext cx="3300984" cy="1052736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ланируемые задачи: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734630" y="1052736"/>
            <a:ext cx="3300573" cy="459991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повышение уровня мотивации к обучению;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развитие и совершенствование познавательных процессов;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формирование способности к анализу и синтезу графических изображений;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активизация познавательной сферы и развития кругозора;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развитие эмоционально-волевой сферы;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развитие общей, мелкой и артикуляционной моторики;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формирование умения договариваться с партнерами.</a:t>
            </a:r>
            <a:endParaRPr lang="ru-RU" sz="15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r="474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6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5" y="378480"/>
            <a:ext cx="3596685" cy="270968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57" y="3758815"/>
            <a:ext cx="3499119" cy="270598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09151"/>
            <a:ext cx="3370730" cy="2528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3" y="3933056"/>
            <a:ext cx="3596685" cy="25317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7681"/>
            <a:ext cx="3391025" cy="25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3072870" cy="54628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7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540</TotalTime>
  <Words>198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ГБОУ СО «ЦПМСС «Речевой центр»</vt:lpstr>
      <vt:lpstr>Диагностика, формирование и развитие:</vt:lpstr>
      <vt:lpstr>Интерактивная учебная система способствует:</vt:lpstr>
      <vt:lpstr>Планируемые задачи: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ОптиМьюзик</dc:title>
  <dc:creator>User</dc:creator>
  <cp:lastModifiedBy>реч центр</cp:lastModifiedBy>
  <cp:revision>22</cp:revision>
  <dcterms:created xsi:type="dcterms:W3CDTF">2015-05-07T06:31:18Z</dcterms:created>
  <dcterms:modified xsi:type="dcterms:W3CDTF">2015-09-01T06:27:09Z</dcterms:modified>
</cp:coreProperties>
</file>