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840" r:id="rId4"/>
  </p:sldMasterIdLst>
  <p:notesMasterIdLst>
    <p:notesMasterId r:id="rId22"/>
  </p:notesMasterIdLst>
  <p:handoutMasterIdLst>
    <p:handoutMasterId r:id="rId23"/>
  </p:handoutMasterIdLst>
  <p:sldIdLst>
    <p:sldId id="256" r:id="rId5"/>
    <p:sldId id="268" r:id="rId6"/>
    <p:sldId id="267" r:id="rId7"/>
    <p:sldId id="273" r:id="rId8"/>
    <p:sldId id="272" r:id="rId9"/>
    <p:sldId id="270" r:id="rId10"/>
    <p:sldId id="274" r:id="rId11"/>
    <p:sldId id="271" r:id="rId12"/>
    <p:sldId id="262" r:id="rId13"/>
    <p:sldId id="275" r:id="rId14"/>
    <p:sldId id="276" r:id="rId15"/>
    <p:sldId id="277" r:id="rId16"/>
    <p:sldId id="278" r:id="rId17"/>
    <p:sldId id="279" r:id="rId18"/>
    <p:sldId id="281" r:id="rId19"/>
    <p:sldId id="280" r:id="rId20"/>
    <p:sldId id="282" r:id="rId21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Автор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899" autoAdjust="0"/>
  </p:normalViewPr>
  <p:slideViewPr>
    <p:cSldViewPr snapToGrid="0">
      <p:cViewPr varScale="1">
        <p:scale>
          <a:sx n="64" d="100"/>
          <a:sy n="64" d="100"/>
        </p:scale>
        <p:origin x="-108" y="-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4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88E63-D463-4A62-BD6B-2427648B36DE}" type="doc">
      <dgm:prSet loTypeId="urn:microsoft.com/office/officeart/2005/8/layout/vProcess5" loCatId="process" qsTypeId="urn:microsoft.com/office/officeart/2005/8/quickstyle/simple1" qsCatId="simple" csTypeId="urn:microsoft.com/office/officeart/2005/8/colors/accent1_1" csCatId="accent1" phldr="1"/>
      <dgm:spPr/>
      <dgm:t>
        <a:bodyPr rtlCol="0"/>
        <a:lstStyle/>
        <a:p>
          <a:pPr rtl="0"/>
          <a:endParaRPr lang="en-US"/>
        </a:p>
      </dgm:t>
    </dgm:pt>
    <dgm:pt modelId="{C5570223-97DD-4A0E-B734-4260A4BA8741}">
      <dgm:prSet custT="1"/>
      <dgm:spPr/>
      <dgm:t>
        <a:bodyPr rtlCol="0"/>
        <a:lstStyle/>
        <a:p>
          <a:pPr rtl="0"/>
          <a:r>
            <a:rPr lang="ru-RU" sz="1800" noProof="0" dirty="0" smtClean="0"/>
            <a:t>- создать условия для консолидации усилий институтов российского общества и государства</a:t>
          </a:r>
          <a:endParaRPr lang="ru-RU" sz="1400" noProof="0" dirty="0"/>
        </a:p>
      </dgm:t>
    </dgm:pt>
    <dgm:pt modelId="{A65A4AAC-2275-4EDE-B5B3-450EBF4C8D49}" type="parTrans" cxnId="{62E518C9-AEDE-4C2D-B0FC-BB18C471858E}">
      <dgm:prSet/>
      <dgm:spPr/>
      <dgm:t>
        <a:bodyPr rtlCol="0"/>
        <a:lstStyle/>
        <a:p>
          <a:pPr rtl="0"/>
          <a:endParaRPr lang="ru-RU" noProof="0" dirty="0"/>
        </a:p>
      </dgm:t>
    </dgm:pt>
    <dgm:pt modelId="{70D174E8-565D-4522-87EE-AE68B4F0BD0B}" type="sibTrans" cxnId="{62E518C9-AEDE-4C2D-B0FC-BB18C471858E}">
      <dgm:prSet phldrT="01" phldr="0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>
          <a:noFill/>
        </a:ln>
      </dgm:spPr>
      <dgm:t>
        <a:bodyPr rtlCol="0"/>
        <a:lstStyle/>
        <a:p>
          <a:pPr rtl="0"/>
          <a:endParaRPr lang="ru-RU" noProof="0" dirty="0"/>
        </a:p>
      </dgm:t>
    </dgm:pt>
    <dgm:pt modelId="{A2BF278C-D55E-4279-8688-5C458B40FD2A}">
      <dgm:prSet/>
      <dgm:spPr/>
      <dgm:t>
        <a:bodyPr rtlCol="0"/>
        <a:lstStyle/>
        <a:p>
          <a:pPr rtl="0"/>
          <a:r>
            <a:rPr lang="ru-RU" noProof="0" dirty="0" smtClean="0"/>
            <a:t>- повысить качество образования лиц с ОВЗ и инвалидностью</a:t>
          </a:r>
          <a:endParaRPr lang="ru-RU" noProof="0" dirty="0"/>
        </a:p>
      </dgm:t>
    </dgm:pt>
    <dgm:pt modelId="{2FC36560-8BD2-4BD2-9DC8-2A6432EF3AFB}" type="parTrans" cxnId="{0014B138-45FB-4DB6-B21D-94187F51E868}">
      <dgm:prSet/>
      <dgm:spPr/>
      <dgm:t>
        <a:bodyPr rtlCol="0"/>
        <a:lstStyle/>
        <a:p>
          <a:pPr rtl="0"/>
          <a:endParaRPr lang="ru-RU" noProof="0" dirty="0"/>
        </a:p>
      </dgm:t>
    </dgm:pt>
    <dgm:pt modelId="{60A94522-AD41-44E1-8F03-53506B69B410}" type="sibTrans" cxnId="{0014B138-45FB-4DB6-B21D-94187F51E868}">
      <dgm:prSet phldrT="02" phldr="0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dgm:style>
      </dgm:prSet>
      <dgm:spPr/>
      <dgm:t>
        <a:bodyPr rtlCol="0"/>
        <a:lstStyle/>
        <a:p>
          <a:pPr rtl="0"/>
          <a:endParaRPr lang="ru-RU" noProof="0" dirty="0"/>
        </a:p>
      </dgm:t>
    </dgm:pt>
    <dgm:pt modelId="{CB1D2D25-FE46-4D5F-901A-CC5B01EFAE40}">
      <dgm:prSet/>
      <dgm:spPr/>
      <dgm:t>
        <a:bodyPr rtlCol="0"/>
        <a:lstStyle/>
        <a:p>
          <a:pPr rtl="0"/>
          <a:r>
            <a:rPr lang="ru-RU" noProof="0" dirty="0" smtClean="0"/>
            <a:t>- обеспечить поддержку семьи как полноправного участника образования процесса с ОВЗ</a:t>
          </a:r>
          <a:endParaRPr lang="ru-RU" noProof="0" dirty="0"/>
        </a:p>
      </dgm:t>
    </dgm:pt>
    <dgm:pt modelId="{023FABBA-9E5E-49D5-866D-3CCB044E1B1D}" type="parTrans" cxnId="{1BC3055F-C62C-403B-97C8-6C5B74000073}">
      <dgm:prSet/>
      <dgm:spPr/>
      <dgm:t>
        <a:bodyPr/>
        <a:lstStyle/>
        <a:p>
          <a:endParaRPr lang="ru-RU"/>
        </a:p>
      </dgm:t>
    </dgm:pt>
    <dgm:pt modelId="{42F5BBDD-1E44-4294-8EC1-E53FDED05680}" type="sibTrans" cxnId="{1BC3055F-C62C-403B-97C8-6C5B74000073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ED8F1791-3222-4BA3-8E9E-53AAC10C2791}">
      <dgm:prSet/>
      <dgm:spPr/>
      <dgm:t>
        <a:bodyPr rtlCol="0"/>
        <a:lstStyle/>
        <a:p>
          <a:pPr rtl="0"/>
          <a:r>
            <a:rPr lang="ru-RU" noProof="0" dirty="0" smtClean="0"/>
            <a:t>- сформировать инклюзивную социокультурную среду в образовании</a:t>
          </a:r>
          <a:endParaRPr lang="ru-RU" noProof="0" dirty="0"/>
        </a:p>
      </dgm:t>
    </dgm:pt>
    <dgm:pt modelId="{07D8D69F-CA22-44D1-9046-95CB33C3FA3D}" type="parTrans" cxnId="{41560AFB-9CF8-4503-A750-9483DECF7C3D}">
      <dgm:prSet/>
      <dgm:spPr/>
      <dgm:t>
        <a:bodyPr/>
        <a:lstStyle/>
        <a:p>
          <a:endParaRPr lang="ru-RU"/>
        </a:p>
      </dgm:t>
    </dgm:pt>
    <dgm:pt modelId="{C8F0C729-9015-47D3-8C3A-60D683982C9F}" type="sibTrans" cxnId="{41560AFB-9CF8-4503-A750-9483DECF7C3D}">
      <dgm:prSet/>
      <dgm:spPr/>
      <dgm:t>
        <a:bodyPr/>
        <a:lstStyle/>
        <a:p>
          <a:endParaRPr lang="ru-RU"/>
        </a:p>
      </dgm:t>
    </dgm:pt>
    <dgm:pt modelId="{D851DA90-81BC-4740-8E03-07F451BC5A78}">
      <dgm:prSet/>
      <dgm:spPr/>
      <dgm:t>
        <a:bodyPr rtlCol="0"/>
        <a:lstStyle/>
        <a:p>
          <a:pPr rtl="0"/>
          <a:r>
            <a:rPr lang="ru-RU" noProof="0" dirty="0" smtClean="0"/>
            <a:t>- сформировать социокультурную инфраструктуру</a:t>
          </a:r>
          <a:endParaRPr lang="ru-RU" noProof="0" dirty="0"/>
        </a:p>
      </dgm:t>
    </dgm:pt>
    <dgm:pt modelId="{70ED6DE1-1820-4B6A-8B95-9D146564E344}" type="sibTrans" cxnId="{EFB57CC7-B68C-4F6B-AD09-858FFEBD81FA}">
      <dgm:prSet phldrT="03" phldr="0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dgm:style>
      </dgm:prSet>
      <dgm:spPr/>
      <dgm:t>
        <a:bodyPr rtlCol="0"/>
        <a:lstStyle/>
        <a:p>
          <a:pPr rtl="0"/>
          <a:endParaRPr lang="ru-RU" noProof="0" dirty="0"/>
        </a:p>
      </dgm:t>
    </dgm:pt>
    <dgm:pt modelId="{D7E4078D-93EB-427C-897D-FBF58FB30D35}" type="parTrans" cxnId="{EFB57CC7-B68C-4F6B-AD09-858FFEBD81FA}">
      <dgm:prSet/>
      <dgm:spPr/>
      <dgm:t>
        <a:bodyPr rtlCol="0"/>
        <a:lstStyle/>
        <a:p>
          <a:pPr rtl="0"/>
          <a:endParaRPr lang="ru-RU" noProof="0" dirty="0"/>
        </a:p>
      </dgm:t>
    </dgm:pt>
    <dgm:pt modelId="{7781FEF3-942D-4EDB-9047-976F52A70BEB}" type="pres">
      <dgm:prSet presAssocID="{6F088E63-D463-4A62-BD6B-2427648B36D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AF65CC-C41C-444D-9662-6DC523090447}" type="pres">
      <dgm:prSet presAssocID="{6F088E63-D463-4A62-BD6B-2427648B36DE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593A0572-989A-4405-8632-23FD9E3DC80A}" type="pres">
      <dgm:prSet presAssocID="{6F088E63-D463-4A62-BD6B-2427648B36DE}" presName="FiveNodes_1" presStyleLbl="node1" presStyleIdx="0" presStyleCnt="5" custLinFactNeighborX="2879" custLinFactNeighborY="-1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C63994-453B-4649-8115-75A4EE303B4F}" type="pres">
      <dgm:prSet presAssocID="{6F088E63-D463-4A62-BD6B-2427648B36DE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0369B-0B1B-4D99-A05F-95B86D686E19}" type="pres">
      <dgm:prSet presAssocID="{6F088E63-D463-4A62-BD6B-2427648B36DE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C2BC6B-388E-429B-A59A-7CB9F9CC6C97}" type="pres">
      <dgm:prSet presAssocID="{6F088E63-D463-4A62-BD6B-2427648B36DE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CDE528-5BDA-4AD1-9CD6-1B969CF510F4}" type="pres">
      <dgm:prSet presAssocID="{6F088E63-D463-4A62-BD6B-2427648B36DE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95146A-863D-4493-90EC-A11B6DB6E4DE}" type="pres">
      <dgm:prSet presAssocID="{6F088E63-D463-4A62-BD6B-2427648B36DE}" presName="FiveConn_1-2" presStyleLbl="fgAccFollowNode1" presStyleIdx="0" presStyleCnt="4" custLinFactX="144087" custLinFactNeighborX="200000" custLinFactNeighborY="579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E5D291-F40F-44B0-BF5D-A239C10258EA}" type="pres">
      <dgm:prSet presAssocID="{6F088E63-D463-4A62-BD6B-2427648B36DE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C67E58-C0B4-4F73-8944-5867DB651430}" type="pres">
      <dgm:prSet presAssocID="{6F088E63-D463-4A62-BD6B-2427648B36DE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CFBF2-C003-4502-B743-0E371F466A07}" type="pres">
      <dgm:prSet presAssocID="{6F088E63-D463-4A62-BD6B-2427648B36DE}" presName="FiveConn_4-5" presStyleLbl="fgAccFollowNode1" presStyleIdx="3" presStyleCnt="4" custLinFactY="-183710" custLinFactNeighborX="53408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CA11C-75FF-43CD-AEB6-D27AD7C1C3F9}" type="pres">
      <dgm:prSet presAssocID="{6F088E63-D463-4A62-BD6B-2427648B36DE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898085-3F2C-4A86-AD78-91ECBC1F1E66}" type="pres">
      <dgm:prSet presAssocID="{6F088E63-D463-4A62-BD6B-2427648B36DE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5E1C6-B4B7-4A5A-853C-E7AB8702D6E0}" type="pres">
      <dgm:prSet presAssocID="{6F088E63-D463-4A62-BD6B-2427648B36DE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E1B850-B9DA-4004-A0C5-4FE75622DD4E}" type="pres">
      <dgm:prSet presAssocID="{6F088E63-D463-4A62-BD6B-2427648B36DE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E63338-8B2F-42AA-898D-FD06E5E7E521}" type="pres">
      <dgm:prSet presAssocID="{6F088E63-D463-4A62-BD6B-2427648B36DE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C3055F-C62C-403B-97C8-6C5B74000073}" srcId="{6F088E63-D463-4A62-BD6B-2427648B36DE}" destId="{CB1D2D25-FE46-4D5F-901A-CC5B01EFAE40}" srcOrd="3" destOrd="0" parTransId="{023FABBA-9E5E-49D5-866D-3CCB044E1B1D}" sibTransId="{42F5BBDD-1E44-4294-8EC1-E53FDED05680}"/>
    <dgm:cxn modelId="{76C5F9BB-569E-404E-85B3-5DC0928C76A7}" type="presOf" srcId="{A2BF278C-D55E-4279-8688-5C458B40FD2A}" destId="{D0898085-3F2C-4A86-AD78-91ECBC1F1E66}" srcOrd="1" destOrd="0" presId="urn:microsoft.com/office/officeart/2005/8/layout/vProcess5"/>
    <dgm:cxn modelId="{AAE2B182-FF28-49CD-845B-D6054A58A34E}" type="presOf" srcId="{CB1D2D25-FE46-4D5F-901A-CC5B01EFAE40}" destId="{7DE1B850-B9DA-4004-A0C5-4FE75622DD4E}" srcOrd="1" destOrd="0" presId="urn:microsoft.com/office/officeart/2005/8/layout/vProcess5"/>
    <dgm:cxn modelId="{EFB57CC7-B68C-4F6B-AD09-858FFEBD81FA}" srcId="{6F088E63-D463-4A62-BD6B-2427648B36DE}" destId="{D851DA90-81BC-4740-8E03-07F451BC5A78}" srcOrd="2" destOrd="0" parTransId="{D7E4078D-93EB-427C-897D-FBF58FB30D35}" sibTransId="{70ED6DE1-1820-4B6A-8B95-9D146564E344}"/>
    <dgm:cxn modelId="{41560AFB-9CF8-4503-A750-9483DECF7C3D}" srcId="{6F088E63-D463-4A62-BD6B-2427648B36DE}" destId="{ED8F1791-3222-4BA3-8E9E-53AAC10C2791}" srcOrd="4" destOrd="0" parTransId="{07D8D69F-CA22-44D1-9046-95CB33C3FA3D}" sibTransId="{C8F0C729-9015-47D3-8C3A-60D683982C9F}"/>
    <dgm:cxn modelId="{19812F31-2701-4DAC-A11B-80F26D0A9683}" type="presOf" srcId="{42F5BBDD-1E44-4294-8EC1-E53FDED05680}" destId="{0E8CFBF2-C003-4502-B743-0E371F466A07}" srcOrd="0" destOrd="0" presId="urn:microsoft.com/office/officeart/2005/8/layout/vProcess5"/>
    <dgm:cxn modelId="{08BFDA8B-2F92-4B5E-AB6B-60248460E903}" type="presOf" srcId="{ED8F1791-3222-4BA3-8E9E-53AAC10C2791}" destId="{42E63338-8B2F-42AA-898D-FD06E5E7E521}" srcOrd="1" destOrd="0" presId="urn:microsoft.com/office/officeart/2005/8/layout/vProcess5"/>
    <dgm:cxn modelId="{6302B6DE-80D6-4CFD-9EEB-EFC9362EDEFE}" type="presOf" srcId="{A2BF278C-D55E-4279-8688-5C458B40FD2A}" destId="{00C63994-453B-4649-8115-75A4EE303B4F}" srcOrd="0" destOrd="0" presId="urn:microsoft.com/office/officeart/2005/8/layout/vProcess5"/>
    <dgm:cxn modelId="{52C83671-8B8C-4143-981D-CB160E11B0D9}" type="presOf" srcId="{ED8F1791-3222-4BA3-8E9E-53AAC10C2791}" destId="{DCCDE528-5BDA-4AD1-9CD6-1B969CF510F4}" srcOrd="0" destOrd="0" presId="urn:microsoft.com/office/officeart/2005/8/layout/vProcess5"/>
    <dgm:cxn modelId="{1DD791C8-F491-4C65-909C-2691B16D3FFC}" type="presOf" srcId="{70ED6DE1-1820-4B6A-8B95-9D146564E344}" destId="{FBC67E58-C0B4-4F73-8944-5867DB651430}" srcOrd="0" destOrd="0" presId="urn:microsoft.com/office/officeart/2005/8/layout/vProcess5"/>
    <dgm:cxn modelId="{F98B8507-78D4-407E-902C-5783FE6807CF}" type="presOf" srcId="{70D174E8-565D-4522-87EE-AE68B4F0BD0B}" destId="{5295146A-863D-4493-90EC-A11B6DB6E4DE}" srcOrd="0" destOrd="0" presId="urn:microsoft.com/office/officeart/2005/8/layout/vProcess5"/>
    <dgm:cxn modelId="{62E518C9-AEDE-4C2D-B0FC-BB18C471858E}" srcId="{6F088E63-D463-4A62-BD6B-2427648B36DE}" destId="{C5570223-97DD-4A0E-B734-4260A4BA8741}" srcOrd="0" destOrd="0" parTransId="{A65A4AAC-2275-4EDE-B5B3-450EBF4C8D49}" sibTransId="{70D174E8-565D-4522-87EE-AE68B4F0BD0B}"/>
    <dgm:cxn modelId="{47F18D00-2A6E-42FF-B1FA-DE6F642AC7A1}" type="presOf" srcId="{6F088E63-D463-4A62-BD6B-2427648B36DE}" destId="{7781FEF3-942D-4EDB-9047-976F52A70BEB}" srcOrd="0" destOrd="0" presId="urn:microsoft.com/office/officeart/2005/8/layout/vProcess5"/>
    <dgm:cxn modelId="{1F84F619-EE22-487D-89B7-3AE69541AF36}" type="presOf" srcId="{60A94522-AD41-44E1-8F03-53506B69B410}" destId="{3AE5D291-F40F-44B0-BF5D-A239C10258EA}" srcOrd="0" destOrd="0" presId="urn:microsoft.com/office/officeart/2005/8/layout/vProcess5"/>
    <dgm:cxn modelId="{C4A0247F-889A-4957-8AE3-2821CA758271}" type="presOf" srcId="{CB1D2D25-FE46-4D5F-901A-CC5B01EFAE40}" destId="{76C2BC6B-388E-429B-A59A-7CB9F9CC6C97}" srcOrd="0" destOrd="0" presId="urn:microsoft.com/office/officeart/2005/8/layout/vProcess5"/>
    <dgm:cxn modelId="{BC13A720-9F36-4EC8-BD49-A1DEFB4D5ECD}" type="presOf" srcId="{D851DA90-81BC-4740-8E03-07F451BC5A78}" destId="{ED95E1C6-B4B7-4A5A-853C-E7AB8702D6E0}" srcOrd="1" destOrd="0" presId="urn:microsoft.com/office/officeart/2005/8/layout/vProcess5"/>
    <dgm:cxn modelId="{3A78222B-E880-4981-916A-2FF6C3F0393F}" type="presOf" srcId="{C5570223-97DD-4A0E-B734-4260A4BA8741}" destId="{593A0572-989A-4405-8632-23FD9E3DC80A}" srcOrd="0" destOrd="0" presId="urn:microsoft.com/office/officeart/2005/8/layout/vProcess5"/>
    <dgm:cxn modelId="{5DBDBFED-0F26-4DAD-8727-A3F531005883}" type="presOf" srcId="{C5570223-97DD-4A0E-B734-4260A4BA8741}" destId="{EFCCA11C-75FF-43CD-AEB6-D27AD7C1C3F9}" srcOrd="1" destOrd="0" presId="urn:microsoft.com/office/officeart/2005/8/layout/vProcess5"/>
    <dgm:cxn modelId="{0014B138-45FB-4DB6-B21D-94187F51E868}" srcId="{6F088E63-D463-4A62-BD6B-2427648B36DE}" destId="{A2BF278C-D55E-4279-8688-5C458B40FD2A}" srcOrd="1" destOrd="0" parTransId="{2FC36560-8BD2-4BD2-9DC8-2A6432EF3AFB}" sibTransId="{60A94522-AD41-44E1-8F03-53506B69B410}"/>
    <dgm:cxn modelId="{D41785BF-F975-40B1-BF51-5F80EB35B3B5}" type="presOf" srcId="{D851DA90-81BC-4740-8E03-07F451BC5A78}" destId="{29A0369B-0B1B-4D99-A05F-95B86D686E19}" srcOrd="0" destOrd="0" presId="urn:microsoft.com/office/officeart/2005/8/layout/vProcess5"/>
    <dgm:cxn modelId="{D1FDA673-8402-43AE-8E46-72FE23F6D074}" type="presParOf" srcId="{7781FEF3-942D-4EDB-9047-976F52A70BEB}" destId="{30AF65CC-C41C-444D-9662-6DC523090447}" srcOrd="0" destOrd="0" presId="urn:microsoft.com/office/officeart/2005/8/layout/vProcess5"/>
    <dgm:cxn modelId="{CCDC2FF8-209F-4074-97A9-76263488C4F9}" type="presParOf" srcId="{7781FEF3-942D-4EDB-9047-976F52A70BEB}" destId="{593A0572-989A-4405-8632-23FD9E3DC80A}" srcOrd="1" destOrd="0" presId="urn:microsoft.com/office/officeart/2005/8/layout/vProcess5"/>
    <dgm:cxn modelId="{AA8C5153-8AEB-466D-9016-83C0CB98F70C}" type="presParOf" srcId="{7781FEF3-942D-4EDB-9047-976F52A70BEB}" destId="{00C63994-453B-4649-8115-75A4EE303B4F}" srcOrd="2" destOrd="0" presId="urn:microsoft.com/office/officeart/2005/8/layout/vProcess5"/>
    <dgm:cxn modelId="{7AB7018C-5488-4E32-9E94-6F3C03736FFD}" type="presParOf" srcId="{7781FEF3-942D-4EDB-9047-976F52A70BEB}" destId="{29A0369B-0B1B-4D99-A05F-95B86D686E19}" srcOrd="3" destOrd="0" presId="urn:microsoft.com/office/officeart/2005/8/layout/vProcess5"/>
    <dgm:cxn modelId="{4EAA7DBB-834F-43B6-B9AF-6C7A087E5350}" type="presParOf" srcId="{7781FEF3-942D-4EDB-9047-976F52A70BEB}" destId="{76C2BC6B-388E-429B-A59A-7CB9F9CC6C97}" srcOrd="4" destOrd="0" presId="urn:microsoft.com/office/officeart/2005/8/layout/vProcess5"/>
    <dgm:cxn modelId="{4E30F215-CF5C-4608-91A0-1FDC3506462E}" type="presParOf" srcId="{7781FEF3-942D-4EDB-9047-976F52A70BEB}" destId="{DCCDE528-5BDA-4AD1-9CD6-1B969CF510F4}" srcOrd="5" destOrd="0" presId="urn:microsoft.com/office/officeart/2005/8/layout/vProcess5"/>
    <dgm:cxn modelId="{7089B4EF-8FB3-4C55-84FB-D4850B5832D3}" type="presParOf" srcId="{7781FEF3-942D-4EDB-9047-976F52A70BEB}" destId="{5295146A-863D-4493-90EC-A11B6DB6E4DE}" srcOrd="6" destOrd="0" presId="urn:microsoft.com/office/officeart/2005/8/layout/vProcess5"/>
    <dgm:cxn modelId="{0BFBFD77-9B12-4353-A6F7-F8499C01FA01}" type="presParOf" srcId="{7781FEF3-942D-4EDB-9047-976F52A70BEB}" destId="{3AE5D291-F40F-44B0-BF5D-A239C10258EA}" srcOrd="7" destOrd="0" presId="urn:microsoft.com/office/officeart/2005/8/layout/vProcess5"/>
    <dgm:cxn modelId="{770AEEFA-9963-4B2B-93CD-CD8E801F64B3}" type="presParOf" srcId="{7781FEF3-942D-4EDB-9047-976F52A70BEB}" destId="{FBC67E58-C0B4-4F73-8944-5867DB651430}" srcOrd="8" destOrd="0" presId="urn:microsoft.com/office/officeart/2005/8/layout/vProcess5"/>
    <dgm:cxn modelId="{F8DBCC1F-BBBA-4C29-A74B-EE658C35B844}" type="presParOf" srcId="{7781FEF3-942D-4EDB-9047-976F52A70BEB}" destId="{0E8CFBF2-C003-4502-B743-0E371F466A07}" srcOrd="9" destOrd="0" presId="urn:microsoft.com/office/officeart/2005/8/layout/vProcess5"/>
    <dgm:cxn modelId="{A815E062-A326-4829-8D0A-372DDC14F5F3}" type="presParOf" srcId="{7781FEF3-942D-4EDB-9047-976F52A70BEB}" destId="{EFCCA11C-75FF-43CD-AEB6-D27AD7C1C3F9}" srcOrd="10" destOrd="0" presId="urn:microsoft.com/office/officeart/2005/8/layout/vProcess5"/>
    <dgm:cxn modelId="{EDB1E1C1-81B5-493D-B70C-CB687A6CF737}" type="presParOf" srcId="{7781FEF3-942D-4EDB-9047-976F52A70BEB}" destId="{D0898085-3F2C-4A86-AD78-91ECBC1F1E66}" srcOrd="11" destOrd="0" presId="urn:microsoft.com/office/officeart/2005/8/layout/vProcess5"/>
    <dgm:cxn modelId="{3A175E84-2F33-49F7-A634-3ED5AA98DB39}" type="presParOf" srcId="{7781FEF3-942D-4EDB-9047-976F52A70BEB}" destId="{ED95E1C6-B4B7-4A5A-853C-E7AB8702D6E0}" srcOrd="12" destOrd="0" presId="urn:microsoft.com/office/officeart/2005/8/layout/vProcess5"/>
    <dgm:cxn modelId="{2359CA93-9368-4940-9DE7-D67CA904F387}" type="presParOf" srcId="{7781FEF3-942D-4EDB-9047-976F52A70BEB}" destId="{7DE1B850-B9DA-4004-A0C5-4FE75622DD4E}" srcOrd="13" destOrd="0" presId="urn:microsoft.com/office/officeart/2005/8/layout/vProcess5"/>
    <dgm:cxn modelId="{EA812CC5-5C71-4A0D-9964-96112473F5F1}" type="presParOf" srcId="{7781FEF3-942D-4EDB-9047-976F52A70BEB}" destId="{42E63338-8B2F-42AA-898D-FD06E5E7E52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88E63-D463-4A62-BD6B-2427648B36DE}" type="doc">
      <dgm:prSet loTypeId="urn:microsoft.com/office/officeart/2005/8/layout/default" loCatId="list" qsTypeId="urn:microsoft.com/office/officeart/2005/8/quickstyle/simple2" qsCatId="simple" csTypeId="urn:microsoft.com/office/officeart/2005/8/colors/accent1_1" csCatId="accent1" phldr="1"/>
      <dgm:spPr/>
      <dgm:t>
        <a:bodyPr rtlCol="0"/>
        <a:lstStyle/>
        <a:p>
          <a:pPr rtl="0"/>
          <a:endParaRPr lang="en-US"/>
        </a:p>
      </dgm:t>
    </dgm:pt>
    <dgm:pt modelId="{A2BF278C-D55E-4279-8688-5C458B40FD2A}">
      <dgm:prSet custT="1"/>
      <dgm:spPr/>
      <dgm:t>
        <a:bodyPr rtlCol="0"/>
        <a:lstStyle/>
        <a:p>
          <a:pPr rtl="0"/>
          <a:r>
            <a:rPr lang="ru-RU" sz="1600" b="1" noProof="0" dirty="0" smtClean="0"/>
            <a:t>1. Развитие ранней коррекционной помощи детям с ОВЗ и детям с инвалидностью.</a:t>
          </a:r>
          <a:endParaRPr lang="ru-RU" sz="1600" b="1" noProof="0" dirty="0"/>
        </a:p>
      </dgm:t>
    </dgm:pt>
    <dgm:pt modelId="{2FC36560-8BD2-4BD2-9DC8-2A6432EF3AFB}" type="parTrans" cxnId="{0014B138-45FB-4DB6-B21D-94187F51E868}">
      <dgm:prSet/>
      <dgm:spPr/>
      <dgm:t>
        <a:bodyPr rtlCol="0"/>
        <a:lstStyle/>
        <a:p>
          <a:pPr rtl="0"/>
          <a:endParaRPr lang="ru-RU" noProof="0" dirty="0"/>
        </a:p>
      </dgm:t>
    </dgm:pt>
    <dgm:pt modelId="{60A94522-AD41-44E1-8F03-53506B69B410}" type="sibTrans" cxnId="{0014B138-45FB-4DB6-B21D-94187F51E868}">
      <dgm:prSet phldrT="02" phldr="0"/>
      <dgm:spPr/>
      <dgm:t>
        <a:bodyPr rtlCol="0"/>
        <a:lstStyle/>
        <a:p>
          <a:pPr rtl="0"/>
          <a:endParaRPr lang="ru-RU" noProof="0" dirty="0"/>
        </a:p>
      </dgm:t>
    </dgm:pt>
    <dgm:pt modelId="{0E4B8E4D-BCBC-416F-8D9F-FF04027B83CE}">
      <dgm:prSet custT="1"/>
      <dgm:spPr/>
      <dgm:t>
        <a:bodyPr rtlCol="0"/>
        <a:lstStyle/>
        <a:p>
          <a:pPr rtl="0"/>
          <a:r>
            <a:rPr lang="ru-RU" sz="1600" b="1" noProof="0" dirty="0" smtClean="0"/>
            <a:t>2. Создание образовательной вертикали для всех категорий лиц с различными нарушениями в развитии, в том числе лиц с ТМНР.</a:t>
          </a:r>
          <a:endParaRPr lang="ru-RU" sz="1600" b="1" noProof="0" dirty="0"/>
        </a:p>
      </dgm:t>
    </dgm:pt>
    <dgm:pt modelId="{67F09C3F-740F-4407-8A2E-771C44AF59EE}" type="parTrans" cxnId="{7FFA2438-AF2D-48F0-ADFC-37552D752BDA}">
      <dgm:prSet/>
      <dgm:spPr/>
      <dgm:t>
        <a:bodyPr/>
        <a:lstStyle/>
        <a:p>
          <a:endParaRPr lang="ru-RU"/>
        </a:p>
      </dgm:t>
    </dgm:pt>
    <dgm:pt modelId="{4AB60A25-2F93-481C-A6F9-02A419E30DFE}" type="sibTrans" cxnId="{7FFA2438-AF2D-48F0-ADFC-37552D752BDA}">
      <dgm:prSet/>
      <dgm:spPr/>
      <dgm:t>
        <a:bodyPr/>
        <a:lstStyle/>
        <a:p>
          <a:endParaRPr lang="ru-RU"/>
        </a:p>
      </dgm:t>
    </dgm:pt>
    <dgm:pt modelId="{D3358203-2570-4CD0-AE78-877D42039E75}">
      <dgm:prSet custT="1"/>
      <dgm:spPr/>
      <dgm:t>
        <a:bodyPr rtlCol="0"/>
        <a:lstStyle/>
        <a:p>
          <a:pPr rtl="0"/>
          <a:r>
            <a:rPr lang="ru-RU" sz="1400" b="1" noProof="0" dirty="0" smtClean="0"/>
            <a:t>3. Совершенствование </a:t>
          </a:r>
          <a:r>
            <a:rPr lang="ru-RU" sz="1400" b="1" noProof="0" dirty="0" err="1" smtClean="0"/>
            <a:t>диагностико</a:t>
          </a:r>
          <a:r>
            <a:rPr lang="ru-RU" sz="1400" b="1" noProof="0" dirty="0" smtClean="0"/>
            <a:t>-консультативной деятельности психолого-медико-педагогических комиссий и психолого-медико-педагогических консилиумов образовательных организаций по определению специальных условий образования лиц с ОВЗ и инвалидностью.</a:t>
          </a:r>
          <a:endParaRPr lang="ru-RU" sz="1400" b="1" noProof="0" dirty="0"/>
        </a:p>
      </dgm:t>
    </dgm:pt>
    <dgm:pt modelId="{352AC5B0-B63B-4928-A1AE-E3AF166121DC}" type="parTrans" cxnId="{E5C27604-66B2-4F06-8BF2-59711556AB2A}">
      <dgm:prSet/>
      <dgm:spPr/>
      <dgm:t>
        <a:bodyPr/>
        <a:lstStyle/>
        <a:p>
          <a:endParaRPr lang="ru-RU"/>
        </a:p>
      </dgm:t>
    </dgm:pt>
    <dgm:pt modelId="{8C0E938E-A3BE-4F93-B07B-98B0D0B0AC78}" type="sibTrans" cxnId="{E5C27604-66B2-4F06-8BF2-59711556AB2A}">
      <dgm:prSet/>
      <dgm:spPr/>
      <dgm:t>
        <a:bodyPr/>
        <a:lstStyle/>
        <a:p>
          <a:endParaRPr lang="ru-RU"/>
        </a:p>
      </dgm:t>
    </dgm:pt>
    <dgm:pt modelId="{E6C86115-5071-4E39-9765-8457E53A0A99}">
      <dgm:prSet custT="1"/>
      <dgm:spPr/>
      <dgm:t>
        <a:bodyPr rtlCol="0"/>
        <a:lstStyle/>
        <a:p>
          <a:pPr rtl="0"/>
          <a:r>
            <a:rPr lang="ru-RU" sz="1600" b="1" noProof="0" dirty="0" smtClean="0"/>
            <a:t>4. Использование современных возможностей информационных технологий.</a:t>
          </a:r>
          <a:endParaRPr lang="ru-RU" sz="1600" b="1" noProof="0" dirty="0"/>
        </a:p>
      </dgm:t>
    </dgm:pt>
    <dgm:pt modelId="{B25B6EFD-908E-4A77-8894-8E45EDBA912B}" type="parTrans" cxnId="{3C012E3D-0BE9-4436-9355-93B83D4095E0}">
      <dgm:prSet/>
      <dgm:spPr/>
      <dgm:t>
        <a:bodyPr/>
        <a:lstStyle/>
        <a:p>
          <a:endParaRPr lang="ru-RU"/>
        </a:p>
      </dgm:t>
    </dgm:pt>
    <dgm:pt modelId="{A8D313E3-9BAC-4623-8455-9A3BC98B814A}" type="sibTrans" cxnId="{3C012E3D-0BE9-4436-9355-93B83D4095E0}">
      <dgm:prSet/>
      <dgm:spPr/>
      <dgm:t>
        <a:bodyPr/>
        <a:lstStyle/>
        <a:p>
          <a:endParaRPr lang="ru-RU"/>
        </a:p>
      </dgm:t>
    </dgm:pt>
    <dgm:pt modelId="{BC25BB51-AE36-4242-96E4-D15E196364E2}">
      <dgm:prSet custT="1"/>
      <dgm:spPr/>
      <dgm:t>
        <a:bodyPr rtlCol="0"/>
        <a:lstStyle/>
        <a:p>
          <a:pPr rtl="0"/>
          <a:r>
            <a:rPr lang="ru-RU" sz="1600" b="1" noProof="0" dirty="0" smtClean="0"/>
            <a:t>5. Дальнейшее развитие и совершенствование инклюзивного образования.</a:t>
          </a:r>
          <a:endParaRPr lang="ru-RU" sz="1600" b="1" noProof="0" dirty="0"/>
        </a:p>
      </dgm:t>
    </dgm:pt>
    <dgm:pt modelId="{936D9A54-357C-45BB-9F84-FB773609B117}" type="parTrans" cxnId="{045C3F2D-AC2B-453A-B972-E43ED6080661}">
      <dgm:prSet/>
      <dgm:spPr/>
      <dgm:t>
        <a:bodyPr/>
        <a:lstStyle/>
        <a:p>
          <a:endParaRPr lang="ru-RU"/>
        </a:p>
      </dgm:t>
    </dgm:pt>
    <dgm:pt modelId="{F5DFDBD9-95FA-4AA9-A8F9-3165E2642458}" type="sibTrans" cxnId="{045C3F2D-AC2B-453A-B972-E43ED6080661}">
      <dgm:prSet/>
      <dgm:spPr/>
      <dgm:t>
        <a:bodyPr/>
        <a:lstStyle/>
        <a:p>
          <a:endParaRPr lang="ru-RU"/>
        </a:p>
      </dgm:t>
    </dgm:pt>
    <dgm:pt modelId="{C286C901-D8C1-450E-BFE8-F05A9AA848B1}">
      <dgm:prSet custT="1"/>
      <dgm:spPr/>
      <dgm:t>
        <a:bodyPr rtlCol="0"/>
        <a:lstStyle/>
        <a:p>
          <a:pPr rtl="0"/>
          <a:r>
            <a:rPr lang="ru-RU" sz="1600" b="1" noProof="0" dirty="0" smtClean="0"/>
            <a:t>6. Модернизация дефектологического образования, совершенствование подготовки и повышения квалификации специалистов для работы с детьми с ОВЗ и детьми с инвалидностью.</a:t>
          </a:r>
          <a:endParaRPr lang="ru-RU" sz="1600" b="1" noProof="0" dirty="0"/>
        </a:p>
      </dgm:t>
    </dgm:pt>
    <dgm:pt modelId="{C99853E1-052B-45B9-B30A-B29D13444AF4}" type="parTrans" cxnId="{6B76E0DF-4ABB-4EE8-A898-89415FC0A717}">
      <dgm:prSet/>
      <dgm:spPr/>
      <dgm:t>
        <a:bodyPr/>
        <a:lstStyle/>
        <a:p>
          <a:endParaRPr lang="ru-RU"/>
        </a:p>
      </dgm:t>
    </dgm:pt>
    <dgm:pt modelId="{2FD905F2-458E-4422-A723-5068F365CCBF}" type="sibTrans" cxnId="{6B76E0DF-4ABB-4EE8-A898-89415FC0A717}">
      <dgm:prSet/>
      <dgm:spPr/>
      <dgm:t>
        <a:bodyPr/>
        <a:lstStyle/>
        <a:p>
          <a:endParaRPr lang="ru-RU"/>
        </a:p>
      </dgm:t>
    </dgm:pt>
    <dgm:pt modelId="{0FC07F87-6905-4307-A516-283B934B9377}" type="pres">
      <dgm:prSet presAssocID="{6F088E63-D463-4A62-BD6B-2427648B36D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5438C6-252D-479D-9C6B-3152D77AE821}" type="pres">
      <dgm:prSet presAssocID="{A2BF278C-D55E-4279-8688-5C458B40FD2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580819-8676-4901-BA37-8473B40B369E}" type="pres">
      <dgm:prSet presAssocID="{60A94522-AD41-44E1-8F03-53506B69B410}" presName="sibTrans" presStyleCnt="0"/>
      <dgm:spPr/>
    </dgm:pt>
    <dgm:pt modelId="{B581065F-4023-4EED-B372-772822353807}" type="pres">
      <dgm:prSet presAssocID="{0E4B8E4D-BCBC-416F-8D9F-FF04027B83C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DBA3F0-6C4B-4A2B-B5DE-14A812E03827}" type="pres">
      <dgm:prSet presAssocID="{4AB60A25-2F93-481C-A6F9-02A419E30DFE}" presName="sibTrans" presStyleCnt="0"/>
      <dgm:spPr/>
    </dgm:pt>
    <dgm:pt modelId="{700AB312-D2FA-4008-8445-19BE246EE80C}" type="pres">
      <dgm:prSet presAssocID="{D3358203-2570-4CD0-AE78-877D42039E7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F4335D-0F4F-4819-8837-BA0C603DC500}" type="pres">
      <dgm:prSet presAssocID="{8C0E938E-A3BE-4F93-B07B-98B0D0B0AC78}" presName="sibTrans" presStyleCnt="0"/>
      <dgm:spPr/>
    </dgm:pt>
    <dgm:pt modelId="{CD5DAB5F-08F8-4EA3-A6D2-718A8211ED5F}" type="pres">
      <dgm:prSet presAssocID="{E6C86115-5071-4E39-9765-8457E53A0A9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37286-FF15-4088-8D4C-1457EFB22122}" type="pres">
      <dgm:prSet presAssocID="{A8D313E3-9BAC-4623-8455-9A3BC98B814A}" presName="sibTrans" presStyleCnt="0"/>
      <dgm:spPr/>
    </dgm:pt>
    <dgm:pt modelId="{C872206F-C65B-480D-8FF7-28799097D716}" type="pres">
      <dgm:prSet presAssocID="{BC25BB51-AE36-4242-96E4-D15E196364E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6D260B-6901-447A-A7BD-672173CFCCBC}" type="pres">
      <dgm:prSet presAssocID="{F5DFDBD9-95FA-4AA9-A8F9-3165E2642458}" presName="sibTrans" presStyleCnt="0"/>
      <dgm:spPr/>
    </dgm:pt>
    <dgm:pt modelId="{44C1B278-85B1-4621-86FE-F79B415FC3DA}" type="pres">
      <dgm:prSet presAssocID="{C286C901-D8C1-450E-BFE8-F05A9AA848B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173B96-269B-470C-A5EA-5874E58727F3}" type="presOf" srcId="{6F088E63-D463-4A62-BD6B-2427648B36DE}" destId="{0FC07F87-6905-4307-A516-283B934B9377}" srcOrd="0" destOrd="0" presId="urn:microsoft.com/office/officeart/2005/8/layout/default"/>
    <dgm:cxn modelId="{E5C27604-66B2-4F06-8BF2-59711556AB2A}" srcId="{6F088E63-D463-4A62-BD6B-2427648B36DE}" destId="{D3358203-2570-4CD0-AE78-877D42039E75}" srcOrd="2" destOrd="0" parTransId="{352AC5B0-B63B-4928-A1AE-E3AF166121DC}" sibTransId="{8C0E938E-A3BE-4F93-B07B-98B0D0B0AC78}"/>
    <dgm:cxn modelId="{B34FC8BB-E9E7-45E1-8995-D8A34000AEBF}" type="presOf" srcId="{E6C86115-5071-4E39-9765-8457E53A0A99}" destId="{CD5DAB5F-08F8-4EA3-A6D2-718A8211ED5F}" srcOrd="0" destOrd="0" presId="urn:microsoft.com/office/officeart/2005/8/layout/default"/>
    <dgm:cxn modelId="{3C012E3D-0BE9-4436-9355-93B83D4095E0}" srcId="{6F088E63-D463-4A62-BD6B-2427648B36DE}" destId="{E6C86115-5071-4E39-9765-8457E53A0A99}" srcOrd="3" destOrd="0" parTransId="{B25B6EFD-908E-4A77-8894-8E45EDBA912B}" sibTransId="{A8D313E3-9BAC-4623-8455-9A3BC98B814A}"/>
    <dgm:cxn modelId="{7FFA2438-AF2D-48F0-ADFC-37552D752BDA}" srcId="{6F088E63-D463-4A62-BD6B-2427648B36DE}" destId="{0E4B8E4D-BCBC-416F-8D9F-FF04027B83CE}" srcOrd="1" destOrd="0" parTransId="{67F09C3F-740F-4407-8A2E-771C44AF59EE}" sibTransId="{4AB60A25-2F93-481C-A6F9-02A419E30DFE}"/>
    <dgm:cxn modelId="{1FFF70EF-D25C-4976-88E1-8B05FF0623C4}" type="presOf" srcId="{BC25BB51-AE36-4242-96E4-D15E196364E2}" destId="{C872206F-C65B-480D-8FF7-28799097D716}" srcOrd="0" destOrd="0" presId="urn:microsoft.com/office/officeart/2005/8/layout/default"/>
    <dgm:cxn modelId="{FFD1C728-07CC-43C1-A168-E7C8C591C95F}" type="presOf" srcId="{0E4B8E4D-BCBC-416F-8D9F-FF04027B83CE}" destId="{B581065F-4023-4EED-B372-772822353807}" srcOrd="0" destOrd="0" presId="urn:microsoft.com/office/officeart/2005/8/layout/default"/>
    <dgm:cxn modelId="{D1D6E917-1217-4D39-B68D-2C38E62A3B0C}" type="presOf" srcId="{D3358203-2570-4CD0-AE78-877D42039E75}" destId="{700AB312-D2FA-4008-8445-19BE246EE80C}" srcOrd="0" destOrd="0" presId="urn:microsoft.com/office/officeart/2005/8/layout/default"/>
    <dgm:cxn modelId="{48A3A39A-763A-4287-9ABF-C60AAEBAC89E}" type="presOf" srcId="{C286C901-D8C1-450E-BFE8-F05A9AA848B1}" destId="{44C1B278-85B1-4621-86FE-F79B415FC3DA}" srcOrd="0" destOrd="0" presId="urn:microsoft.com/office/officeart/2005/8/layout/default"/>
    <dgm:cxn modelId="{6B76E0DF-4ABB-4EE8-A898-89415FC0A717}" srcId="{6F088E63-D463-4A62-BD6B-2427648B36DE}" destId="{C286C901-D8C1-450E-BFE8-F05A9AA848B1}" srcOrd="5" destOrd="0" parTransId="{C99853E1-052B-45B9-B30A-B29D13444AF4}" sibTransId="{2FD905F2-458E-4422-A723-5068F365CCBF}"/>
    <dgm:cxn modelId="{0014B138-45FB-4DB6-B21D-94187F51E868}" srcId="{6F088E63-D463-4A62-BD6B-2427648B36DE}" destId="{A2BF278C-D55E-4279-8688-5C458B40FD2A}" srcOrd="0" destOrd="0" parTransId="{2FC36560-8BD2-4BD2-9DC8-2A6432EF3AFB}" sibTransId="{60A94522-AD41-44E1-8F03-53506B69B410}"/>
    <dgm:cxn modelId="{045C3F2D-AC2B-453A-B972-E43ED6080661}" srcId="{6F088E63-D463-4A62-BD6B-2427648B36DE}" destId="{BC25BB51-AE36-4242-96E4-D15E196364E2}" srcOrd="4" destOrd="0" parTransId="{936D9A54-357C-45BB-9F84-FB773609B117}" sibTransId="{F5DFDBD9-95FA-4AA9-A8F9-3165E2642458}"/>
    <dgm:cxn modelId="{3D2CC3B8-AB54-4508-B65A-D47B9C781D0A}" type="presOf" srcId="{A2BF278C-D55E-4279-8688-5C458B40FD2A}" destId="{575438C6-252D-479D-9C6B-3152D77AE821}" srcOrd="0" destOrd="0" presId="urn:microsoft.com/office/officeart/2005/8/layout/default"/>
    <dgm:cxn modelId="{6880D10A-71A6-42F7-B9EB-67D6308CB583}" type="presParOf" srcId="{0FC07F87-6905-4307-A516-283B934B9377}" destId="{575438C6-252D-479D-9C6B-3152D77AE821}" srcOrd="0" destOrd="0" presId="urn:microsoft.com/office/officeart/2005/8/layout/default"/>
    <dgm:cxn modelId="{B9780E3A-2BE9-4091-A3E0-72EAB7721FA8}" type="presParOf" srcId="{0FC07F87-6905-4307-A516-283B934B9377}" destId="{A1580819-8676-4901-BA37-8473B40B369E}" srcOrd="1" destOrd="0" presId="urn:microsoft.com/office/officeart/2005/8/layout/default"/>
    <dgm:cxn modelId="{01CC9893-99D8-4483-AEC4-A72F3869EBE2}" type="presParOf" srcId="{0FC07F87-6905-4307-A516-283B934B9377}" destId="{B581065F-4023-4EED-B372-772822353807}" srcOrd="2" destOrd="0" presId="urn:microsoft.com/office/officeart/2005/8/layout/default"/>
    <dgm:cxn modelId="{1220B655-7AEE-4BF0-9AAA-8F2895EB8A10}" type="presParOf" srcId="{0FC07F87-6905-4307-A516-283B934B9377}" destId="{ECDBA3F0-6C4B-4A2B-B5DE-14A812E03827}" srcOrd="3" destOrd="0" presId="urn:microsoft.com/office/officeart/2005/8/layout/default"/>
    <dgm:cxn modelId="{2082DD30-A4E4-46C5-A19F-1C2D800D0781}" type="presParOf" srcId="{0FC07F87-6905-4307-A516-283B934B9377}" destId="{700AB312-D2FA-4008-8445-19BE246EE80C}" srcOrd="4" destOrd="0" presId="urn:microsoft.com/office/officeart/2005/8/layout/default"/>
    <dgm:cxn modelId="{8998BB3C-3649-46B2-9C4C-E113D549B408}" type="presParOf" srcId="{0FC07F87-6905-4307-A516-283B934B9377}" destId="{0DF4335D-0F4F-4819-8837-BA0C603DC500}" srcOrd="5" destOrd="0" presId="urn:microsoft.com/office/officeart/2005/8/layout/default"/>
    <dgm:cxn modelId="{7FCADB60-EAB4-4889-9554-E295C8BC1069}" type="presParOf" srcId="{0FC07F87-6905-4307-A516-283B934B9377}" destId="{CD5DAB5F-08F8-4EA3-A6D2-718A8211ED5F}" srcOrd="6" destOrd="0" presId="urn:microsoft.com/office/officeart/2005/8/layout/default"/>
    <dgm:cxn modelId="{F59CBED8-ED1A-4865-8214-B49453817A15}" type="presParOf" srcId="{0FC07F87-6905-4307-A516-283B934B9377}" destId="{AD737286-FF15-4088-8D4C-1457EFB22122}" srcOrd="7" destOrd="0" presId="urn:microsoft.com/office/officeart/2005/8/layout/default"/>
    <dgm:cxn modelId="{50D053BB-7876-4C20-B530-0672416AD29A}" type="presParOf" srcId="{0FC07F87-6905-4307-A516-283B934B9377}" destId="{C872206F-C65B-480D-8FF7-28799097D716}" srcOrd="8" destOrd="0" presId="urn:microsoft.com/office/officeart/2005/8/layout/default"/>
    <dgm:cxn modelId="{913ADAE0-853E-4745-810E-438BB168419C}" type="presParOf" srcId="{0FC07F87-6905-4307-A516-283B934B9377}" destId="{696D260B-6901-447A-A7BD-672173CFCCBC}" srcOrd="9" destOrd="0" presId="urn:microsoft.com/office/officeart/2005/8/layout/default"/>
    <dgm:cxn modelId="{AB600EA9-4BEC-4381-91F0-1BA4D3C7A72C}" type="presParOf" srcId="{0FC07F87-6905-4307-A516-283B934B9377}" destId="{44C1B278-85B1-4621-86FE-F79B415FC3D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9171A5-65F8-4F5C-ABFC-40AB86D0549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A3DFA1-62F6-4AA5-B052-2BA0A49BAE67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Развитие ранней коррекционной помощи</a:t>
          </a:r>
          <a:endParaRPr lang="ru-RU" sz="1600" b="1" dirty="0">
            <a:solidFill>
              <a:schemeClr val="tx1"/>
            </a:solidFill>
          </a:endParaRPr>
        </a:p>
      </dgm:t>
    </dgm:pt>
    <dgm:pt modelId="{EC38377B-D8A8-4311-820E-6918F8252D2C}" type="parTrans" cxnId="{F13CAB7A-D0D9-43E4-991F-1B9A5FE60487}">
      <dgm:prSet/>
      <dgm:spPr/>
      <dgm:t>
        <a:bodyPr/>
        <a:lstStyle/>
        <a:p>
          <a:endParaRPr lang="ru-RU"/>
        </a:p>
      </dgm:t>
    </dgm:pt>
    <dgm:pt modelId="{BDF0775C-31A6-493F-B6E8-892CE709738E}" type="sibTrans" cxnId="{F13CAB7A-D0D9-43E4-991F-1B9A5FE60487}">
      <dgm:prSet/>
      <dgm:spPr/>
      <dgm:t>
        <a:bodyPr/>
        <a:lstStyle/>
        <a:p>
          <a:endParaRPr lang="ru-RU"/>
        </a:p>
      </dgm:t>
    </dgm:pt>
    <dgm:pt modelId="{73FC750F-2AB6-4D1C-9058-D6B3F6936292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Развитие дошкольного образования</a:t>
          </a:r>
          <a:endParaRPr lang="ru-RU" sz="1600" b="1" dirty="0">
            <a:solidFill>
              <a:schemeClr val="tx1"/>
            </a:solidFill>
          </a:endParaRPr>
        </a:p>
      </dgm:t>
    </dgm:pt>
    <dgm:pt modelId="{5CEF1FFD-E4E7-4C9C-832F-AAC17C772B85}" type="parTrans" cxnId="{5A95EEA3-4A8F-436F-80B5-59E798FC1498}">
      <dgm:prSet/>
      <dgm:spPr/>
      <dgm:t>
        <a:bodyPr/>
        <a:lstStyle/>
        <a:p>
          <a:endParaRPr lang="ru-RU"/>
        </a:p>
      </dgm:t>
    </dgm:pt>
    <dgm:pt modelId="{A6660FBA-0528-4C61-80F6-8FAE10786C3B}" type="sibTrans" cxnId="{5A95EEA3-4A8F-436F-80B5-59E798FC1498}">
      <dgm:prSet/>
      <dgm:spPr/>
      <dgm:t>
        <a:bodyPr/>
        <a:lstStyle/>
        <a:p>
          <a:endParaRPr lang="ru-RU"/>
        </a:p>
      </dgm:t>
    </dgm:pt>
    <dgm:pt modelId="{A60C69CC-CFE7-4CAD-8551-13FD5C8FEE33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Развитие образования детей младшего школьного возраста</a:t>
          </a:r>
          <a:endParaRPr lang="ru-RU" sz="1600" b="1" dirty="0">
            <a:solidFill>
              <a:schemeClr val="tx1"/>
            </a:solidFill>
          </a:endParaRPr>
        </a:p>
      </dgm:t>
    </dgm:pt>
    <dgm:pt modelId="{F86EE243-EBCF-47D1-87CE-84B5DD96BD4C}" type="parTrans" cxnId="{E15F1274-1C0A-4802-BCE2-A7BA9C1A9FF9}">
      <dgm:prSet/>
      <dgm:spPr/>
      <dgm:t>
        <a:bodyPr/>
        <a:lstStyle/>
        <a:p>
          <a:endParaRPr lang="ru-RU"/>
        </a:p>
      </dgm:t>
    </dgm:pt>
    <dgm:pt modelId="{7106723F-B7DA-4652-BBF9-61D080EB3729}" type="sibTrans" cxnId="{E15F1274-1C0A-4802-BCE2-A7BA9C1A9FF9}">
      <dgm:prSet/>
      <dgm:spPr/>
      <dgm:t>
        <a:bodyPr/>
        <a:lstStyle/>
        <a:p>
          <a:endParaRPr lang="ru-RU"/>
        </a:p>
      </dgm:t>
    </dgm:pt>
    <dgm:pt modelId="{D1F7546E-3E0F-4AC5-B8BE-B4768EB76481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Развитие образования детей среднего школьного возраста</a:t>
          </a:r>
          <a:endParaRPr lang="ru-RU" sz="1600" b="1" dirty="0">
            <a:solidFill>
              <a:schemeClr val="tx1"/>
            </a:solidFill>
          </a:endParaRPr>
        </a:p>
      </dgm:t>
    </dgm:pt>
    <dgm:pt modelId="{9F0107C8-B3FB-40F1-91DC-E40F27624F93}" type="parTrans" cxnId="{EBFB05AA-5BEE-4351-81B6-2652688F56D0}">
      <dgm:prSet/>
      <dgm:spPr/>
      <dgm:t>
        <a:bodyPr/>
        <a:lstStyle/>
        <a:p>
          <a:endParaRPr lang="ru-RU"/>
        </a:p>
      </dgm:t>
    </dgm:pt>
    <dgm:pt modelId="{458E5198-D8BB-4AF7-9BBD-8DBA43D0C38F}" type="sibTrans" cxnId="{EBFB05AA-5BEE-4351-81B6-2652688F56D0}">
      <dgm:prSet/>
      <dgm:spPr/>
      <dgm:t>
        <a:bodyPr/>
        <a:lstStyle/>
        <a:p>
          <a:endParaRPr lang="ru-RU"/>
        </a:p>
      </dgm:t>
    </dgm:pt>
    <dgm:pt modelId="{1CEEF039-B7BF-4A31-A497-065DF423E7E3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Развитие образования детей старшего школьного возраста</a:t>
          </a:r>
          <a:endParaRPr lang="ru-RU" sz="1600" b="1" dirty="0">
            <a:solidFill>
              <a:schemeClr val="tx1"/>
            </a:solidFill>
          </a:endParaRPr>
        </a:p>
      </dgm:t>
    </dgm:pt>
    <dgm:pt modelId="{7512DA14-0D41-4098-BE8E-3EC23C36C7BF}" type="parTrans" cxnId="{5114D47E-CB27-4F34-B003-753B444175FD}">
      <dgm:prSet/>
      <dgm:spPr/>
      <dgm:t>
        <a:bodyPr/>
        <a:lstStyle/>
        <a:p>
          <a:endParaRPr lang="ru-RU"/>
        </a:p>
      </dgm:t>
    </dgm:pt>
    <dgm:pt modelId="{D17C66B2-0E9D-4FF2-8481-9FDC0AF5CA3B}" type="sibTrans" cxnId="{5114D47E-CB27-4F34-B003-753B444175FD}">
      <dgm:prSet/>
      <dgm:spPr/>
      <dgm:t>
        <a:bodyPr/>
        <a:lstStyle/>
        <a:p>
          <a:endParaRPr lang="ru-RU"/>
        </a:p>
      </dgm:t>
    </dgm:pt>
    <dgm:pt modelId="{A7F609AB-A294-4F9E-80B4-616F8605E3C9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Развитие профессионального образования и обучения лиц с ОВЗ и инвалидностью</a:t>
          </a:r>
          <a:endParaRPr lang="ru-RU" sz="1600" b="1" dirty="0">
            <a:solidFill>
              <a:schemeClr val="tx1"/>
            </a:solidFill>
          </a:endParaRPr>
        </a:p>
      </dgm:t>
    </dgm:pt>
    <dgm:pt modelId="{80867935-0E42-48B4-BBC3-DC29C4C9CFDC}" type="parTrans" cxnId="{9B17DE09-4CAE-4AE3-80BA-A23E4C5D9ACE}">
      <dgm:prSet/>
      <dgm:spPr/>
      <dgm:t>
        <a:bodyPr/>
        <a:lstStyle/>
        <a:p>
          <a:endParaRPr lang="ru-RU"/>
        </a:p>
      </dgm:t>
    </dgm:pt>
    <dgm:pt modelId="{3AC8CC0B-89DC-4902-AA61-50E7572F1274}" type="sibTrans" cxnId="{9B17DE09-4CAE-4AE3-80BA-A23E4C5D9ACE}">
      <dgm:prSet/>
      <dgm:spPr/>
      <dgm:t>
        <a:bodyPr/>
        <a:lstStyle/>
        <a:p>
          <a:endParaRPr lang="ru-RU"/>
        </a:p>
      </dgm:t>
    </dgm:pt>
    <dgm:pt modelId="{7B2879F7-BDAC-4284-AA36-E41C6D53C89E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Совершенствование </a:t>
          </a:r>
          <a:r>
            <a:rPr lang="ru-RU" sz="1600" b="1" dirty="0" err="1" smtClean="0">
              <a:solidFill>
                <a:schemeClr val="tx1"/>
              </a:solidFill>
            </a:rPr>
            <a:t>диагностико</a:t>
          </a:r>
          <a:r>
            <a:rPr lang="ru-RU" sz="1600" b="1" dirty="0" smtClean="0">
              <a:solidFill>
                <a:schemeClr val="tx1"/>
              </a:solidFill>
            </a:rPr>
            <a:t>-консультативной деятельности по определению специальных условий</a:t>
          </a:r>
          <a:endParaRPr lang="ru-RU" sz="1600" b="1" dirty="0">
            <a:solidFill>
              <a:schemeClr val="tx1"/>
            </a:solidFill>
          </a:endParaRPr>
        </a:p>
      </dgm:t>
    </dgm:pt>
    <dgm:pt modelId="{32EDBF0E-558D-40C5-BB3B-C790FB6FCA7B}" type="parTrans" cxnId="{1985FB4C-3B70-4BBC-8F4F-DA975C4E0DE0}">
      <dgm:prSet/>
      <dgm:spPr/>
      <dgm:t>
        <a:bodyPr/>
        <a:lstStyle/>
        <a:p>
          <a:endParaRPr lang="ru-RU"/>
        </a:p>
      </dgm:t>
    </dgm:pt>
    <dgm:pt modelId="{659A5A25-8842-4287-BC15-E7EDA7F11299}" type="sibTrans" cxnId="{1985FB4C-3B70-4BBC-8F4F-DA975C4E0DE0}">
      <dgm:prSet/>
      <dgm:spPr/>
      <dgm:t>
        <a:bodyPr/>
        <a:lstStyle/>
        <a:p>
          <a:endParaRPr lang="ru-RU"/>
        </a:p>
      </dgm:t>
    </dgm:pt>
    <dgm:pt modelId="{320A0E37-3403-40C7-B933-40803AC1972D}" type="pres">
      <dgm:prSet presAssocID="{B09171A5-65F8-4F5C-ABFC-40AB86D0549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E3184E-A940-483A-B510-391410F7B49A}" type="pres">
      <dgm:prSet presAssocID="{2BA3DFA1-62F6-4AA5-B052-2BA0A49BAE67}" presName="parentLin" presStyleCnt="0"/>
      <dgm:spPr/>
    </dgm:pt>
    <dgm:pt modelId="{F6C1AC61-EF13-40D4-95F8-E824DF5CDDD7}" type="pres">
      <dgm:prSet presAssocID="{2BA3DFA1-62F6-4AA5-B052-2BA0A49BAE67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676F7BDE-832A-4968-A0D3-4CB2BC73CB9F}" type="pres">
      <dgm:prSet presAssocID="{2BA3DFA1-62F6-4AA5-B052-2BA0A49BAE67}" presName="parentText" presStyleLbl="node1" presStyleIdx="0" presStyleCnt="7" custScaleX="126835" custScaleY="3484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305E9E-1187-4DF4-868A-D68D258371CF}" type="pres">
      <dgm:prSet presAssocID="{2BA3DFA1-62F6-4AA5-B052-2BA0A49BAE67}" presName="negativeSpace" presStyleCnt="0"/>
      <dgm:spPr/>
    </dgm:pt>
    <dgm:pt modelId="{870A9BE1-CBA5-4034-97C6-84E98FB461CD}" type="pres">
      <dgm:prSet presAssocID="{2BA3DFA1-62F6-4AA5-B052-2BA0A49BAE67}" presName="childText" presStyleLbl="conFgAcc1" presStyleIdx="0" presStyleCnt="7" custScaleX="93132">
        <dgm:presLayoutVars>
          <dgm:bulletEnabled val="1"/>
        </dgm:presLayoutVars>
      </dgm:prSet>
      <dgm:spPr/>
    </dgm:pt>
    <dgm:pt modelId="{370BDF6A-C50B-4C7B-A5B1-573D3DBDCDD7}" type="pres">
      <dgm:prSet presAssocID="{BDF0775C-31A6-493F-B6E8-892CE709738E}" presName="spaceBetweenRectangles" presStyleCnt="0"/>
      <dgm:spPr/>
    </dgm:pt>
    <dgm:pt modelId="{1FEA4CAF-FECA-45F5-98DD-36F7FE425E7A}" type="pres">
      <dgm:prSet presAssocID="{73FC750F-2AB6-4D1C-9058-D6B3F6936292}" presName="parentLin" presStyleCnt="0"/>
      <dgm:spPr/>
    </dgm:pt>
    <dgm:pt modelId="{A7B9F2C6-89A4-4CF4-A863-63B47F94F187}" type="pres">
      <dgm:prSet presAssocID="{73FC750F-2AB6-4D1C-9058-D6B3F6936292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4B11FFB4-75E4-40F3-B2A9-4DA0FFC67A5D}" type="pres">
      <dgm:prSet presAssocID="{73FC750F-2AB6-4D1C-9058-D6B3F6936292}" presName="parentText" presStyleLbl="node1" presStyleIdx="1" presStyleCnt="7" custScaleX="126835" custScaleY="3484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E6EF9-A9AE-4940-9920-E0521FC1434F}" type="pres">
      <dgm:prSet presAssocID="{73FC750F-2AB6-4D1C-9058-D6B3F6936292}" presName="negativeSpace" presStyleCnt="0"/>
      <dgm:spPr/>
    </dgm:pt>
    <dgm:pt modelId="{EF6441A0-85C4-477D-8E8A-19577045F70C}" type="pres">
      <dgm:prSet presAssocID="{73FC750F-2AB6-4D1C-9058-D6B3F6936292}" presName="childText" presStyleLbl="conFgAcc1" presStyleIdx="1" presStyleCnt="7" custScaleX="93132">
        <dgm:presLayoutVars>
          <dgm:bulletEnabled val="1"/>
        </dgm:presLayoutVars>
      </dgm:prSet>
      <dgm:spPr/>
    </dgm:pt>
    <dgm:pt modelId="{0C620ED4-E5E8-4A09-BB81-2C60E2FBE7B0}" type="pres">
      <dgm:prSet presAssocID="{A6660FBA-0528-4C61-80F6-8FAE10786C3B}" presName="spaceBetweenRectangles" presStyleCnt="0"/>
      <dgm:spPr/>
    </dgm:pt>
    <dgm:pt modelId="{D9F24483-6141-44B5-9600-7E97954DD634}" type="pres">
      <dgm:prSet presAssocID="{A60C69CC-CFE7-4CAD-8551-13FD5C8FEE33}" presName="parentLin" presStyleCnt="0"/>
      <dgm:spPr/>
    </dgm:pt>
    <dgm:pt modelId="{D700BC99-2722-4B8A-A8E7-14848B7C0B2D}" type="pres">
      <dgm:prSet presAssocID="{A60C69CC-CFE7-4CAD-8551-13FD5C8FEE33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A0A7F521-3BCA-4956-A80C-B76C9F37421F}" type="pres">
      <dgm:prSet presAssocID="{A60C69CC-CFE7-4CAD-8551-13FD5C8FEE33}" presName="parentText" presStyleLbl="node1" presStyleIdx="2" presStyleCnt="7" custScaleX="126835" custScaleY="3484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5A4A77-2D20-4B3F-81E2-1E572AD077BE}" type="pres">
      <dgm:prSet presAssocID="{A60C69CC-CFE7-4CAD-8551-13FD5C8FEE33}" presName="negativeSpace" presStyleCnt="0"/>
      <dgm:spPr/>
    </dgm:pt>
    <dgm:pt modelId="{1D449DAF-AA84-4C8D-84DA-A0F2DEBE51AA}" type="pres">
      <dgm:prSet presAssocID="{A60C69CC-CFE7-4CAD-8551-13FD5C8FEE33}" presName="childText" presStyleLbl="conFgAcc1" presStyleIdx="2" presStyleCnt="7" custScaleX="93132">
        <dgm:presLayoutVars>
          <dgm:bulletEnabled val="1"/>
        </dgm:presLayoutVars>
      </dgm:prSet>
      <dgm:spPr/>
    </dgm:pt>
    <dgm:pt modelId="{C02DF6A9-9009-4224-A442-D183B962BC65}" type="pres">
      <dgm:prSet presAssocID="{7106723F-B7DA-4652-BBF9-61D080EB3729}" presName="spaceBetweenRectangles" presStyleCnt="0"/>
      <dgm:spPr/>
    </dgm:pt>
    <dgm:pt modelId="{F39B5402-9425-49DC-981E-F4C7F4D2D08D}" type="pres">
      <dgm:prSet presAssocID="{D1F7546E-3E0F-4AC5-B8BE-B4768EB76481}" presName="parentLin" presStyleCnt="0"/>
      <dgm:spPr/>
    </dgm:pt>
    <dgm:pt modelId="{6095D041-E7B4-4643-A438-8981AE1299CA}" type="pres">
      <dgm:prSet presAssocID="{D1F7546E-3E0F-4AC5-B8BE-B4768EB76481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360BEB63-1F82-4AD4-9A3C-34A9F902D287}" type="pres">
      <dgm:prSet presAssocID="{D1F7546E-3E0F-4AC5-B8BE-B4768EB76481}" presName="parentText" presStyleLbl="node1" presStyleIdx="3" presStyleCnt="7" custScaleX="126835" custScaleY="3484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E22E1-3EC5-4AFE-A018-FBB1A34336C4}" type="pres">
      <dgm:prSet presAssocID="{D1F7546E-3E0F-4AC5-B8BE-B4768EB76481}" presName="negativeSpace" presStyleCnt="0"/>
      <dgm:spPr/>
    </dgm:pt>
    <dgm:pt modelId="{79EAF747-9FD2-4D05-9643-2899FB17A03F}" type="pres">
      <dgm:prSet presAssocID="{D1F7546E-3E0F-4AC5-B8BE-B4768EB76481}" presName="childText" presStyleLbl="conFgAcc1" presStyleIdx="3" presStyleCnt="7" custScaleX="93132">
        <dgm:presLayoutVars>
          <dgm:bulletEnabled val="1"/>
        </dgm:presLayoutVars>
      </dgm:prSet>
      <dgm:spPr/>
    </dgm:pt>
    <dgm:pt modelId="{3ADF04A0-4432-455B-86F6-5AA8C504FF50}" type="pres">
      <dgm:prSet presAssocID="{458E5198-D8BB-4AF7-9BBD-8DBA43D0C38F}" presName="spaceBetweenRectangles" presStyleCnt="0"/>
      <dgm:spPr/>
    </dgm:pt>
    <dgm:pt modelId="{9D16BCB4-8F64-47F9-9ABF-473B036E35E3}" type="pres">
      <dgm:prSet presAssocID="{1CEEF039-B7BF-4A31-A497-065DF423E7E3}" presName="parentLin" presStyleCnt="0"/>
      <dgm:spPr/>
    </dgm:pt>
    <dgm:pt modelId="{826AC688-B0BF-4993-8BF4-87C97B739D39}" type="pres">
      <dgm:prSet presAssocID="{1CEEF039-B7BF-4A31-A497-065DF423E7E3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BC413123-3AAD-4159-A735-8B115BEE432F}" type="pres">
      <dgm:prSet presAssocID="{1CEEF039-B7BF-4A31-A497-065DF423E7E3}" presName="parentText" presStyleLbl="node1" presStyleIdx="4" presStyleCnt="7" custScaleX="126835" custScaleY="3484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ED3D1E-02AD-4DE7-8479-A38483BB1D42}" type="pres">
      <dgm:prSet presAssocID="{1CEEF039-B7BF-4A31-A497-065DF423E7E3}" presName="negativeSpace" presStyleCnt="0"/>
      <dgm:spPr/>
    </dgm:pt>
    <dgm:pt modelId="{8651310C-1F4E-41C3-B899-CF7BC3A6458B}" type="pres">
      <dgm:prSet presAssocID="{1CEEF039-B7BF-4A31-A497-065DF423E7E3}" presName="childText" presStyleLbl="conFgAcc1" presStyleIdx="4" presStyleCnt="7" custScaleX="93132">
        <dgm:presLayoutVars>
          <dgm:bulletEnabled val="1"/>
        </dgm:presLayoutVars>
      </dgm:prSet>
      <dgm:spPr/>
    </dgm:pt>
    <dgm:pt modelId="{19F3FF44-485B-4B34-85A3-CF0597249A74}" type="pres">
      <dgm:prSet presAssocID="{D17C66B2-0E9D-4FF2-8481-9FDC0AF5CA3B}" presName="spaceBetweenRectangles" presStyleCnt="0"/>
      <dgm:spPr/>
    </dgm:pt>
    <dgm:pt modelId="{2F625B5A-D20F-4F6B-96DD-37C16EF20FD6}" type="pres">
      <dgm:prSet presAssocID="{A7F609AB-A294-4F9E-80B4-616F8605E3C9}" presName="parentLin" presStyleCnt="0"/>
      <dgm:spPr/>
    </dgm:pt>
    <dgm:pt modelId="{42EA478F-3C18-4428-A25B-CD38170A959C}" type="pres">
      <dgm:prSet presAssocID="{A7F609AB-A294-4F9E-80B4-616F8605E3C9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8A636BC5-EDAC-44D1-888C-002312C929C1}" type="pres">
      <dgm:prSet presAssocID="{A7F609AB-A294-4F9E-80B4-616F8605E3C9}" presName="parentText" presStyleLbl="node1" presStyleIdx="5" presStyleCnt="7" custScaleX="126835" custScaleY="3484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5CF94-0E5E-42A4-9285-76C260659480}" type="pres">
      <dgm:prSet presAssocID="{A7F609AB-A294-4F9E-80B4-616F8605E3C9}" presName="negativeSpace" presStyleCnt="0"/>
      <dgm:spPr/>
    </dgm:pt>
    <dgm:pt modelId="{E8F3C40A-5E0A-4E94-B29F-90A9033AEB74}" type="pres">
      <dgm:prSet presAssocID="{A7F609AB-A294-4F9E-80B4-616F8605E3C9}" presName="childText" presStyleLbl="conFgAcc1" presStyleIdx="5" presStyleCnt="7" custScaleX="93132">
        <dgm:presLayoutVars>
          <dgm:bulletEnabled val="1"/>
        </dgm:presLayoutVars>
      </dgm:prSet>
      <dgm:spPr/>
    </dgm:pt>
    <dgm:pt modelId="{6BF8F1CB-7B82-48BA-9E86-E3C26E6D93E3}" type="pres">
      <dgm:prSet presAssocID="{3AC8CC0B-89DC-4902-AA61-50E7572F1274}" presName="spaceBetweenRectangles" presStyleCnt="0"/>
      <dgm:spPr/>
    </dgm:pt>
    <dgm:pt modelId="{4C48A813-A315-40A6-9CB3-17037FC46D61}" type="pres">
      <dgm:prSet presAssocID="{7B2879F7-BDAC-4284-AA36-E41C6D53C89E}" presName="parentLin" presStyleCnt="0"/>
      <dgm:spPr/>
    </dgm:pt>
    <dgm:pt modelId="{A693D595-CE69-488A-B053-FC10CB21DD71}" type="pres">
      <dgm:prSet presAssocID="{7B2879F7-BDAC-4284-AA36-E41C6D53C89E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944827CA-F9A4-4CD7-B6B7-11AD1448C513}" type="pres">
      <dgm:prSet presAssocID="{7B2879F7-BDAC-4284-AA36-E41C6D53C89E}" presName="parentText" presStyleLbl="node1" presStyleIdx="6" presStyleCnt="7" custScaleX="126835" custScaleY="3484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E84B1B-ECE7-4BAA-AE18-389E4B3ACEBD}" type="pres">
      <dgm:prSet presAssocID="{7B2879F7-BDAC-4284-AA36-E41C6D53C89E}" presName="negativeSpace" presStyleCnt="0"/>
      <dgm:spPr/>
    </dgm:pt>
    <dgm:pt modelId="{DDAC9053-DC7A-4D5E-AB7C-2F338E0DA25A}" type="pres">
      <dgm:prSet presAssocID="{7B2879F7-BDAC-4284-AA36-E41C6D53C89E}" presName="childText" presStyleLbl="conFgAcc1" presStyleIdx="6" presStyleCnt="7" custScaleX="93132">
        <dgm:presLayoutVars>
          <dgm:bulletEnabled val="1"/>
        </dgm:presLayoutVars>
      </dgm:prSet>
      <dgm:spPr/>
    </dgm:pt>
  </dgm:ptLst>
  <dgm:cxnLst>
    <dgm:cxn modelId="{1C2DD1AA-A030-41CF-82BD-88CE5503C655}" type="presOf" srcId="{A7F609AB-A294-4F9E-80B4-616F8605E3C9}" destId="{42EA478F-3C18-4428-A25B-CD38170A959C}" srcOrd="0" destOrd="0" presId="urn:microsoft.com/office/officeart/2005/8/layout/list1"/>
    <dgm:cxn modelId="{9B17DE09-4CAE-4AE3-80BA-A23E4C5D9ACE}" srcId="{B09171A5-65F8-4F5C-ABFC-40AB86D05497}" destId="{A7F609AB-A294-4F9E-80B4-616F8605E3C9}" srcOrd="5" destOrd="0" parTransId="{80867935-0E42-48B4-BBC3-DC29C4C9CFDC}" sibTransId="{3AC8CC0B-89DC-4902-AA61-50E7572F1274}"/>
    <dgm:cxn modelId="{1985FB4C-3B70-4BBC-8F4F-DA975C4E0DE0}" srcId="{B09171A5-65F8-4F5C-ABFC-40AB86D05497}" destId="{7B2879F7-BDAC-4284-AA36-E41C6D53C89E}" srcOrd="6" destOrd="0" parTransId="{32EDBF0E-558D-40C5-BB3B-C790FB6FCA7B}" sibTransId="{659A5A25-8842-4287-BC15-E7EDA7F11299}"/>
    <dgm:cxn modelId="{6F92A3A8-762B-4CD6-A4F1-4AA6CDD381C9}" type="presOf" srcId="{A7F609AB-A294-4F9E-80B4-616F8605E3C9}" destId="{8A636BC5-EDAC-44D1-888C-002312C929C1}" srcOrd="1" destOrd="0" presId="urn:microsoft.com/office/officeart/2005/8/layout/list1"/>
    <dgm:cxn modelId="{EBFB05AA-5BEE-4351-81B6-2652688F56D0}" srcId="{B09171A5-65F8-4F5C-ABFC-40AB86D05497}" destId="{D1F7546E-3E0F-4AC5-B8BE-B4768EB76481}" srcOrd="3" destOrd="0" parTransId="{9F0107C8-B3FB-40F1-91DC-E40F27624F93}" sibTransId="{458E5198-D8BB-4AF7-9BBD-8DBA43D0C38F}"/>
    <dgm:cxn modelId="{C7807EBD-3547-43A4-9B5D-D641A8D326E7}" type="presOf" srcId="{73FC750F-2AB6-4D1C-9058-D6B3F6936292}" destId="{A7B9F2C6-89A4-4CF4-A863-63B47F94F187}" srcOrd="0" destOrd="0" presId="urn:microsoft.com/office/officeart/2005/8/layout/list1"/>
    <dgm:cxn modelId="{CD06BB4A-AAEA-4253-B8AF-BA38BD2DC371}" type="presOf" srcId="{7B2879F7-BDAC-4284-AA36-E41C6D53C89E}" destId="{A693D595-CE69-488A-B053-FC10CB21DD71}" srcOrd="0" destOrd="0" presId="urn:microsoft.com/office/officeart/2005/8/layout/list1"/>
    <dgm:cxn modelId="{5A95EEA3-4A8F-436F-80B5-59E798FC1498}" srcId="{B09171A5-65F8-4F5C-ABFC-40AB86D05497}" destId="{73FC750F-2AB6-4D1C-9058-D6B3F6936292}" srcOrd="1" destOrd="0" parTransId="{5CEF1FFD-E4E7-4C9C-832F-AAC17C772B85}" sibTransId="{A6660FBA-0528-4C61-80F6-8FAE10786C3B}"/>
    <dgm:cxn modelId="{B1F331F1-EBF5-4E0E-9401-A5F1842735A8}" type="presOf" srcId="{2BA3DFA1-62F6-4AA5-B052-2BA0A49BAE67}" destId="{F6C1AC61-EF13-40D4-95F8-E824DF5CDDD7}" srcOrd="0" destOrd="0" presId="urn:microsoft.com/office/officeart/2005/8/layout/list1"/>
    <dgm:cxn modelId="{8334D5AD-0E3E-459E-A785-AFDA2EF0B0F4}" type="presOf" srcId="{1CEEF039-B7BF-4A31-A497-065DF423E7E3}" destId="{BC413123-3AAD-4159-A735-8B115BEE432F}" srcOrd="1" destOrd="0" presId="urn:microsoft.com/office/officeart/2005/8/layout/list1"/>
    <dgm:cxn modelId="{5114D47E-CB27-4F34-B003-753B444175FD}" srcId="{B09171A5-65F8-4F5C-ABFC-40AB86D05497}" destId="{1CEEF039-B7BF-4A31-A497-065DF423E7E3}" srcOrd="4" destOrd="0" parTransId="{7512DA14-0D41-4098-BE8E-3EC23C36C7BF}" sibTransId="{D17C66B2-0E9D-4FF2-8481-9FDC0AF5CA3B}"/>
    <dgm:cxn modelId="{21A0EDE3-ABEC-4B4B-AB2C-BFEFB67D6AD5}" type="presOf" srcId="{D1F7546E-3E0F-4AC5-B8BE-B4768EB76481}" destId="{6095D041-E7B4-4643-A438-8981AE1299CA}" srcOrd="0" destOrd="0" presId="urn:microsoft.com/office/officeart/2005/8/layout/list1"/>
    <dgm:cxn modelId="{F13CAB7A-D0D9-43E4-991F-1B9A5FE60487}" srcId="{B09171A5-65F8-4F5C-ABFC-40AB86D05497}" destId="{2BA3DFA1-62F6-4AA5-B052-2BA0A49BAE67}" srcOrd="0" destOrd="0" parTransId="{EC38377B-D8A8-4311-820E-6918F8252D2C}" sibTransId="{BDF0775C-31A6-493F-B6E8-892CE709738E}"/>
    <dgm:cxn modelId="{1778E84A-7461-489B-818C-9BB48202A788}" type="presOf" srcId="{A60C69CC-CFE7-4CAD-8551-13FD5C8FEE33}" destId="{D700BC99-2722-4B8A-A8E7-14848B7C0B2D}" srcOrd="0" destOrd="0" presId="urn:microsoft.com/office/officeart/2005/8/layout/list1"/>
    <dgm:cxn modelId="{8C02B8BD-ED7A-4647-AA27-F1E12DA4056F}" type="presOf" srcId="{1CEEF039-B7BF-4A31-A497-065DF423E7E3}" destId="{826AC688-B0BF-4993-8BF4-87C97B739D39}" srcOrd="0" destOrd="0" presId="urn:microsoft.com/office/officeart/2005/8/layout/list1"/>
    <dgm:cxn modelId="{78948432-78CB-4FBA-B2BC-229FDC89BACC}" type="presOf" srcId="{B09171A5-65F8-4F5C-ABFC-40AB86D05497}" destId="{320A0E37-3403-40C7-B933-40803AC1972D}" srcOrd="0" destOrd="0" presId="urn:microsoft.com/office/officeart/2005/8/layout/list1"/>
    <dgm:cxn modelId="{31801F70-8738-49B3-9D43-DB7D5C1FA075}" type="presOf" srcId="{73FC750F-2AB6-4D1C-9058-D6B3F6936292}" destId="{4B11FFB4-75E4-40F3-B2A9-4DA0FFC67A5D}" srcOrd="1" destOrd="0" presId="urn:microsoft.com/office/officeart/2005/8/layout/list1"/>
    <dgm:cxn modelId="{69B85A59-D2D4-4667-8187-77CAB7E7A38D}" type="presOf" srcId="{2BA3DFA1-62F6-4AA5-B052-2BA0A49BAE67}" destId="{676F7BDE-832A-4968-A0D3-4CB2BC73CB9F}" srcOrd="1" destOrd="0" presId="urn:microsoft.com/office/officeart/2005/8/layout/list1"/>
    <dgm:cxn modelId="{2651C09D-FAE7-4B63-B8B1-C5EB2846AEB4}" type="presOf" srcId="{A60C69CC-CFE7-4CAD-8551-13FD5C8FEE33}" destId="{A0A7F521-3BCA-4956-A80C-B76C9F37421F}" srcOrd="1" destOrd="0" presId="urn:microsoft.com/office/officeart/2005/8/layout/list1"/>
    <dgm:cxn modelId="{E15F1274-1C0A-4802-BCE2-A7BA9C1A9FF9}" srcId="{B09171A5-65F8-4F5C-ABFC-40AB86D05497}" destId="{A60C69CC-CFE7-4CAD-8551-13FD5C8FEE33}" srcOrd="2" destOrd="0" parTransId="{F86EE243-EBCF-47D1-87CE-84B5DD96BD4C}" sibTransId="{7106723F-B7DA-4652-BBF9-61D080EB3729}"/>
    <dgm:cxn modelId="{3CCDE40D-B77C-48FA-8654-611479B5A86D}" type="presOf" srcId="{7B2879F7-BDAC-4284-AA36-E41C6D53C89E}" destId="{944827CA-F9A4-4CD7-B6B7-11AD1448C513}" srcOrd="1" destOrd="0" presId="urn:microsoft.com/office/officeart/2005/8/layout/list1"/>
    <dgm:cxn modelId="{94DFB1EF-BCE7-4BDD-8299-AF00AA46D06C}" type="presOf" srcId="{D1F7546E-3E0F-4AC5-B8BE-B4768EB76481}" destId="{360BEB63-1F82-4AD4-9A3C-34A9F902D287}" srcOrd="1" destOrd="0" presId="urn:microsoft.com/office/officeart/2005/8/layout/list1"/>
    <dgm:cxn modelId="{6073EB73-6EC3-47ED-BB27-9D8AB8F8CAF4}" type="presParOf" srcId="{320A0E37-3403-40C7-B933-40803AC1972D}" destId="{37E3184E-A940-483A-B510-391410F7B49A}" srcOrd="0" destOrd="0" presId="urn:microsoft.com/office/officeart/2005/8/layout/list1"/>
    <dgm:cxn modelId="{0CF60B11-E74D-43E4-AA96-08B9364BCB1C}" type="presParOf" srcId="{37E3184E-A940-483A-B510-391410F7B49A}" destId="{F6C1AC61-EF13-40D4-95F8-E824DF5CDDD7}" srcOrd="0" destOrd="0" presId="urn:microsoft.com/office/officeart/2005/8/layout/list1"/>
    <dgm:cxn modelId="{3269823A-C06D-4B5F-A9B1-BE1B70CB790B}" type="presParOf" srcId="{37E3184E-A940-483A-B510-391410F7B49A}" destId="{676F7BDE-832A-4968-A0D3-4CB2BC73CB9F}" srcOrd="1" destOrd="0" presId="urn:microsoft.com/office/officeart/2005/8/layout/list1"/>
    <dgm:cxn modelId="{CE8F735A-EDAD-4CBA-B28E-BC71A084A5EC}" type="presParOf" srcId="{320A0E37-3403-40C7-B933-40803AC1972D}" destId="{FA305E9E-1187-4DF4-868A-D68D258371CF}" srcOrd="1" destOrd="0" presId="urn:microsoft.com/office/officeart/2005/8/layout/list1"/>
    <dgm:cxn modelId="{D5B28F58-661A-4554-A265-9832F46C962D}" type="presParOf" srcId="{320A0E37-3403-40C7-B933-40803AC1972D}" destId="{870A9BE1-CBA5-4034-97C6-84E98FB461CD}" srcOrd="2" destOrd="0" presId="urn:microsoft.com/office/officeart/2005/8/layout/list1"/>
    <dgm:cxn modelId="{45B9C0CB-6616-4AC9-A73B-DCE40F9212AB}" type="presParOf" srcId="{320A0E37-3403-40C7-B933-40803AC1972D}" destId="{370BDF6A-C50B-4C7B-A5B1-573D3DBDCDD7}" srcOrd="3" destOrd="0" presId="urn:microsoft.com/office/officeart/2005/8/layout/list1"/>
    <dgm:cxn modelId="{6F9FB0D9-F288-4753-AEF1-8205AFA15F7F}" type="presParOf" srcId="{320A0E37-3403-40C7-B933-40803AC1972D}" destId="{1FEA4CAF-FECA-45F5-98DD-36F7FE425E7A}" srcOrd="4" destOrd="0" presId="urn:microsoft.com/office/officeart/2005/8/layout/list1"/>
    <dgm:cxn modelId="{2E9D16B8-F2C5-434F-99E1-301487EB2B26}" type="presParOf" srcId="{1FEA4CAF-FECA-45F5-98DD-36F7FE425E7A}" destId="{A7B9F2C6-89A4-4CF4-A863-63B47F94F187}" srcOrd="0" destOrd="0" presId="urn:microsoft.com/office/officeart/2005/8/layout/list1"/>
    <dgm:cxn modelId="{17CC8F19-A516-496A-9307-452524E8B62F}" type="presParOf" srcId="{1FEA4CAF-FECA-45F5-98DD-36F7FE425E7A}" destId="{4B11FFB4-75E4-40F3-B2A9-4DA0FFC67A5D}" srcOrd="1" destOrd="0" presId="urn:microsoft.com/office/officeart/2005/8/layout/list1"/>
    <dgm:cxn modelId="{79FE0A4C-DA83-4EF1-A763-41B58906EF5C}" type="presParOf" srcId="{320A0E37-3403-40C7-B933-40803AC1972D}" destId="{F67E6EF9-A9AE-4940-9920-E0521FC1434F}" srcOrd="5" destOrd="0" presId="urn:microsoft.com/office/officeart/2005/8/layout/list1"/>
    <dgm:cxn modelId="{50B9E6BE-69B6-40B2-92E8-99F09F776A47}" type="presParOf" srcId="{320A0E37-3403-40C7-B933-40803AC1972D}" destId="{EF6441A0-85C4-477D-8E8A-19577045F70C}" srcOrd="6" destOrd="0" presId="urn:microsoft.com/office/officeart/2005/8/layout/list1"/>
    <dgm:cxn modelId="{44183889-CAF4-4BD4-918F-05D3507CE945}" type="presParOf" srcId="{320A0E37-3403-40C7-B933-40803AC1972D}" destId="{0C620ED4-E5E8-4A09-BB81-2C60E2FBE7B0}" srcOrd="7" destOrd="0" presId="urn:microsoft.com/office/officeart/2005/8/layout/list1"/>
    <dgm:cxn modelId="{B2808473-B04E-40B4-8629-9CB59A9216D9}" type="presParOf" srcId="{320A0E37-3403-40C7-B933-40803AC1972D}" destId="{D9F24483-6141-44B5-9600-7E97954DD634}" srcOrd="8" destOrd="0" presId="urn:microsoft.com/office/officeart/2005/8/layout/list1"/>
    <dgm:cxn modelId="{FA69649D-DB75-4C54-A58C-5BED74AD9601}" type="presParOf" srcId="{D9F24483-6141-44B5-9600-7E97954DD634}" destId="{D700BC99-2722-4B8A-A8E7-14848B7C0B2D}" srcOrd="0" destOrd="0" presId="urn:microsoft.com/office/officeart/2005/8/layout/list1"/>
    <dgm:cxn modelId="{82772D16-CCD9-4D06-978B-BFA3E28E4F33}" type="presParOf" srcId="{D9F24483-6141-44B5-9600-7E97954DD634}" destId="{A0A7F521-3BCA-4956-A80C-B76C9F37421F}" srcOrd="1" destOrd="0" presId="urn:microsoft.com/office/officeart/2005/8/layout/list1"/>
    <dgm:cxn modelId="{F75665B5-2741-425E-8FFA-F2AF9963D2F5}" type="presParOf" srcId="{320A0E37-3403-40C7-B933-40803AC1972D}" destId="{445A4A77-2D20-4B3F-81E2-1E572AD077BE}" srcOrd="9" destOrd="0" presId="urn:microsoft.com/office/officeart/2005/8/layout/list1"/>
    <dgm:cxn modelId="{7D873B66-0A13-4DCB-A3E3-BC4C8F3640DD}" type="presParOf" srcId="{320A0E37-3403-40C7-B933-40803AC1972D}" destId="{1D449DAF-AA84-4C8D-84DA-A0F2DEBE51AA}" srcOrd="10" destOrd="0" presId="urn:microsoft.com/office/officeart/2005/8/layout/list1"/>
    <dgm:cxn modelId="{8FABA0C4-7925-4BC5-BB6F-B069B794EE69}" type="presParOf" srcId="{320A0E37-3403-40C7-B933-40803AC1972D}" destId="{C02DF6A9-9009-4224-A442-D183B962BC65}" srcOrd="11" destOrd="0" presId="urn:microsoft.com/office/officeart/2005/8/layout/list1"/>
    <dgm:cxn modelId="{5C0BB397-8BE6-4CB1-8C64-AC9575468E24}" type="presParOf" srcId="{320A0E37-3403-40C7-B933-40803AC1972D}" destId="{F39B5402-9425-49DC-981E-F4C7F4D2D08D}" srcOrd="12" destOrd="0" presId="urn:microsoft.com/office/officeart/2005/8/layout/list1"/>
    <dgm:cxn modelId="{00A934C5-A181-4695-9D7C-EFB8A13BAF34}" type="presParOf" srcId="{F39B5402-9425-49DC-981E-F4C7F4D2D08D}" destId="{6095D041-E7B4-4643-A438-8981AE1299CA}" srcOrd="0" destOrd="0" presId="urn:microsoft.com/office/officeart/2005/8/layout/list1"/>
    <dgm:cxn modelId="{AA732A03-F2B6-4925-AE53-F13CC60FC8BD}" type="presParOf" srcId="{F39B5402-9425-49DC-981E-F4C7F4D2D08D}" destId="{360BEB63-1F82-4AD4-9A3C-34A9F902D287}" srcOrd="1" destOrd="0" presId="urn:microsoft.com/office/officeart/2005/8/layout/list1"/>
    <dgm:cxn modelId="{ED8C9336-81B0-4B01-9192-A19E3E36EB80}" type="presParOf" srcId="{320A0E37-3403-40C7-B933-40803AC1972D}" destId="{69DE22E1-3EC5-4AFE-A018-FBB1A34336C4}" srcOrd="13" destOrd="0" presId="urn:microsoft.com/office/officeart/2005/8/layout/list1"/>
    <dgm:cxn modelId="{0C34DB84-8318-484F-915C-4EB7963E12BF}" type="presParOf" srcId="{320A0E37-3403-40C7-B933-40803AC1972D}" destId="{79EAF747-9FD2-4D05-9643-2899FB17A03F}" srcOrd="14" destOrd="0" presId="urn:microsoft.com/office/officeart/2005/8/layout/list1"/>
    <dgm:cxn modelId="{4F89226B-AC82-4C82-BEF7-61A666D384AC}" type="presParOf" srcId="{320A0E37-3403-40C7-B933-40803AC1972D}" destId="{3ADF04A0-4432-455B-86F6-5AA8C504FF50}" srcOrd="15" destOrd="0" presId="urn:microsoft.com/office/officeart/2005/8/layout/list1"/>
    <dgm:cxn modelId="{B6232462-1F34-4B90-9F8A-1D3C6669FE1C}" type="presParOf" srcId="{320A0E37-3403-40C7-B933-40803AC1972D}" destId="{9D16BCB4-8F64-47F9-9ABF-473B036E35E3}" srcOrd="16" destOrd="0" presId="urn:microsoft.com/office/officeart/2005/8/layout/list1"/>
    <dgm:cxn modelId="{1EA2CC02-086C-4B43-A24D-526A1C1E974E}" type="presParOf" srcId="{9D16BCB4-8F64-47F9-9ABF-473B036E35E3}" destId="{826AC688-B0BF-4993-8BF4-87C97B739D39}" srcOrd="0" destOrd="0" presId="urn:microsoft.com/office/officeart/2005/8/layout/list1"/>
    <dgm:cxn modelId="{A90F3935-EDE7-4857-AEEF-08E27EAA71FF}" type="presParOf" srcId="{9D16BCB4-8F64-47F9-9ABF-473B036E35E3}" destId="{BC413123-3AAD-4159-A735-8B115BEE432F}" srcOrd="1" destOrd="0" presId="urn:microsoft.com/office/officeart/2005/8/layout/list1"/>
    <dgm:cxn modelId="{4541B9FA-2FB7-45D0-9C2C-E20C93E94107}" type="presParOf" srcId="{320A0E37-3403-40C7-B933-40803AC1972D}" destId="{9EED3D1E-02AD-4DE7-8479-A38483BB1D42}" srcOrd="17" destOrd="0" presId="urn:microsoft.com/office/officeart/2005/8/layout/list1"/>
    <dgm:cxn modelId="{032BD464-FCDB-4F70-A0E0-F5FF5B84B741}" type="presParOf" srcId="{320A0E37-3403-40C7-B933-40803AC1972D}" destId="{8651310C-1F4E-41C3-B899-CF7BC3A6458B}" srcOrd="18" destOrd="0" presId="urn:microsoft.com/office/officeart/2005/8/layout/list1"/>
    <dgm:cxn modelId="{24F01F89-188E-400E-8C57-F6B039C86065}" type="presParOf" srcId="{320A0E37-3403-40C7-B933-40803AC1972D}" destId="{19F3FF44-485B-4B34-85A3-CF0597249A74}" srcOrd="19" destOrd="0" presId="urn:microsoft.com/office/officeart/2005/8/layout/list1"/>
    <dgm:cxn modelId="{2B66E3F7-2AD9-40C9-B323-E48CA6E59B3B}" type="presParOf" srcId="{320A0E37-3403-40C7-B933-40803AC1972D}" destId="{2F625B5A-D20F-4F6B-96DD-37C16EF20FD6}" srcOrd="20" destOrd="0" presId="urn:microsoft.com/office/officeart/2005/8/layout/list1"/>
    <dgm:cxn modelId="{ECD55AFB-C45E-44AC-8A7E-CFB10CC918EF}" type="presParOf" srcId="{2F625B5A-D20F-4F6B-96DD-37C16EF20FD6}" destId="{42EA478F-3C18-4428-A25B-CD38170A959C}" srcOrd="0" destOrd="0" presId="urn:microsoft.com/office/officeart/2005/8/layout/list1"/>
    <dgm:cxn modelId="{CC9CDA76-F35F-4942-A0E4-3CB5C732B32E}" type="presParOf" srcId="{2F625B5A-D20F-4F6B-96DD-37C16EF20FD6}" destId="{8A636BC5-EDAC-44D1-888C-002312C929C1}" srcOrd="1" destOrd="0" presId="urn:microsoft.com/office/officeart/2005/8/layout/list1"/>
    <dgm:cxn modelId="{48982612-E273-4D29-B2F6-4A8567060DA7}" type="presParOf" srcId="{320A0E37-3403-40C7-B933-40803AC1972D}" destId="{9C25CF94-0E5E-42A4-9285-76C260659480}" srcOrd="21" destOrd="0" presId="urn:microsoft.com/office/officeart/2005/8/layout/list1"/>
    <dgm:cxn modelId="{7454DF5C-8C42-4CD5-AAAF-1E2EFCB31880}" type="presParOf" srcId="{320A0E37-3403-40C7-B933-40803AC1972D}" destId="{E8F3C40A-5E0A-4E94-B29F-90A9033AEB74}" srcOrd="22" destOrd="0" presId="urn:microsoft.com/office/officeart/2005/8/layout/list1"/>
    <dgm:cxn modelId="{8ADA2400-AF37-4EF4-A6A2-7388249607E9}" type="presParOf" srcId="{320A0E37-3403-40C7-B933-40803AC1972D}" destId="{6BF8F1CB-7B82-48BA-9E86-E3C26E6D93E3}" srcOrd="23" destOrd="0" presId="urn:microsoft.com/office/officeart/2005/8/layout/list1"/>
    <dgm:cxn modelId="{4FB91720-E9D1-4FAA-B745-EF2933789F8C}" type="presParOf" srcId="{320A0E37-3403-40C7-B933-40803AC1972D}" destId="{4C48A813-A315-40A6-9CB3-17037FC46D61}" srcOrd="24" destOrd="0" presId="urn:microsoft.com/office/officeart/2005/8/layout/list1"/>
    <dgm:cxn modelId="{786B9A2D-40D6-4A02-A24E-87D7957C76F8}" type="presParOf" srcId="{4C48A813-A315-40A6-9CB3-17037FC46D61}" destId="{A693D595-CE69-488A-B053-FC10CB21DD71}" srcOrd="0" destOrd="0" presId="urn:microsoft.com/office/officeart/2005/8/layout/list1"/>
    <dgm:cxn modelId="{914A6D83-83F1-425C-9F32-D06AC9E5FB92}" type="presParOf" srcId="{4C48A813-A315-40A6-9CB3-17037FC46D61}" destId="{944827CA-F9A4-4CD7-B6B7-11AD1448C513}" srcOrd="1" destOrd="0" presId="urn:microsoft.com/office/officeart/2005/8/layout/list1"/>
    <dgm:cxn modelId="{108DC140-BB19-43F3-A2C2-4753F6B1BBB8}" type="presParOf" srcId="{320A0E37-3403-40C7-B933-40803AC1972D}" destId="{BCE84B1B-ECE7-4BAA-AE18-389E4B3ACEBD}" srcOrd="25" destOrd="0" presId="urn:microsoft.com/office/officeart/2005/8/layout/list1"/>
    <dgm:cxn modelId="{9F4F428F-F36D-4ED0-B2A7-F4625706CBF8}" type="presParOf" srcId="{320A0E37-3403-40C7-B933-40803AC1972D}" destId="{DDAC9053-DC7A-4D5E-AB7C-2F338E0DA25A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F2EBC0-F42C-4B8B-A123-A3C9C61FEFD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E3C91B-81C8-4451-9F3F-8025A26305F5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повышение в обществе инклюзивной культуры по отношению к лицам с ОВЗ, повышение значимости в общественном сознании получения качественного образования лицами с ОВЗ</a:t>
          </a:r>
          <a:endParaRPr lang="ru-RU" dirty="0">
            <a:solidFill>
              <a:schemeClr val="tx1"/>
            </a:solidFill>
          </a:endParaRPr>
        </a:p>
      </dgm:t>
    </dgm:pt>
    <dgm:pt modelId="{776C73EE-A192-4C8E-9008-0B095E87E3C1}" type="parTrans" cxnId="{C31496A2-D2C7-48D6-9B57-923F81BC7AAC}">
      <dgm:prSet/>
      <dgm:spPr/>
      <dgm:t>
        <a:bodyPr/>
        <a:lstStyle/>
        <a:p>
          <a:endParaRPr lang="ru-RU"/>
        </a:p>
      </dgm:t>
    </dgm:pt>
    <dgm:pt modelId="{B4355956-38BB-404D-8564-4E97FAA75C9D}" type="sibTrans" cxnId="{C31496A2-D2C7-48D6-9B57-923F81BC7AAC}">
      <dgm:prSet/>
      <dgm:spPr/>
      <dgm:t>
        <a:bodyPr/>
        <a:lstStyle/>
        <a:p>
          <a:endParaRPr lang="ru-RU"/>
        </a:p>
      </dgm:t>
    </dgm:pt>
    <dgm:pt modelId="{25176042-6797-49F9-AD6D-1A39187286B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доступность для всех категорий детей с ОВЗ и инвалидностью качественного образования, способствующего удовлетворению их особых образовательных потребностей, развитию творческих способностей, независимо от места проживания, материального положения семьи, состояния здоровья</a:t>
          </a:r>
          <a:endParaRPr lang="ru-RU" dirty="0">
            <a:solidFill>
              <a:schemeClr val="tx1"/>
            </a:solidFill>
          </a:endParaRPr>
        </a:p>
      </dgm:t>
    </dgm:pt>
    <dgm:pt modelId="{4A782A8D-3BAB-4922-A24C-83FD69491EDB}" type="parTrans" cxnId="{E7DA7253-44EE-45F0-A471-53A1BE5C4E41}">
      <dgm:prSet/>
      <dgm:spPr/>
      <dgm:t>
        <a:bodyPr/>
        <a:lstStyle/>
        <a:p>
          <a:endParaRPr lang="ru-RU"/>
        </a:p>
      </dgm:t>
    </dgm:pt>
    <dgm:pt modelId="{15B6D307-F40F-4D0D-AAB3-7EA8CF7284D8}" type="sibTrans" cxnId="{E7DA7253-44EE-45F0-A471-53A1BE5C4E41}">
      <dgm:prSet/>
      <dgm:spPr/>
      <dgm:t>
        <a:bodyPr/>
        <a:lstStyle/>
        <a:p>
          <a:endParaRPr lang="ru-RU"/>
        </a:p>
      </dgm:t>
    </dgm:pt>
    <dgm:pt modelId="{45E8CF50-2839-4721-93C5-43B619FB1D03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совершенствование и создание доступной и развивающей образовательной среды не только в образовательных организациях, но и за их пределами, ориентированной на широкий круг </a:t>
          </a:r>
          <a:r>
            <a:rPr lang="ru-RU" smtClean="0">
              <a:solidFill>
                <a:schemeClr val="tx1"/>
              </a:solidFill>
            </a:rPr>
            <a:t>ограничений жизнедеятельности</a:t>
          </a:r>
          <a:endParaRPr lang="ru-RU" dirty="0">
            <a:solidFill>
              <a:schemeClr val="tx1"/>
            </a:solidFill>
          </a:endParaRPr>
        </a:p>
      </dgm:t>
    </dgm:pt>
    <dgm:pt modelId="{9C7BC225-C430-4822-9D46-9FEE12248E84}" type="parTrans" cxnId="{4D9AE0DA-867A-4627-9447-70A5EEB74ED9}">
      <dgm:prSet/>
      <dgm:spPr/>
      <dgm:t>
        <a:bodyPr/>
        <a:lstStyle/>
        <a:p>
          <a:endParaRPr lang="ru-RU"/>
        </a:p>
      </dgm:t>
    </dgm:pt>
    <dgm:pt modelId="{D10440BE-0837-4B45-AD6F-8077AB898971}" type="sibTrans" cxnId="{4D9AE0DA-867A-4627-9447-70A5EEB74ED9}">
      <dgm:prSet/>
      <dgm:spPr/>
      <dgm:t>
        <a:bodyPr/>
        <a:lstStyle/>
        <a:p>
          <a:endParaRPr lang="ru-RU"/>
        </a:p>
      </dgm:t>
    </dgm:pt>
    <dgm:pt modelId="{6460DE50-8477-45C6-A0FA-EFE93F0E5BEC}" type="pres">
      <dgm:prSet presAssocID="{93F2EBC0-F42C-4B8B-A123-A3C9C61FEFD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9C65F2-121B-4E71-9C23-31846E17B41B}" type="pres">
      <dgm:prSet presAssocID="{BDE3C91B-81C8-4451-9F3F-8025A26305F5}" presName="node" presStyleLbl="node1" presStyleIdx="0" presStyleCnt="3" custScaleY="173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158787-D802-4248-BEF2-3F63882BB8C9}" type="pres">
      <dgm:prSet presAssocID="{B4355956-38BB-404D-8564-4E97FAA75C9D}" presName="sibTrans" presStyleCnt="0"/>
      <dgm:spPr/>
    </dgm:pt>
    <dgm:pt modelId="{5D90D39C-92D6-4731-B95B-587DBF796E25}" type="pres">
      <dgm:prSet presAssocID="{25176042-6797-49F9-AD6D-1A39187286B4}" presName="node" presStyleLbl="node1" presStyleIdx="1" presStyleCnt="3" custScaleY="1722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08FDB2-7FF1-47ED-B327-0ED734A9B189}" type="pres">
      <dgm:prSet presAssocID="{15B6D307-F40F-4D0D-AAB3-7EA8CF7284D8}" presName="sibTrans" presStyleCnt="0"/>
      <dgm:spPr/>
    </dgm:pt>
    <dgm:pt modelId="{2C159EF3-7E94-4CBF-87B1-E6FEF093CB36}" type="pres">
      <dgm:prSet presAssocID="{45E8CF50-2839-4721-93C5-43B619FB1D03}" presName="node" presStyleLbl="node1" presStyleIdx="2" presStyleCnt="3" custScaleX="128074" custScaleY="963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A84267-2845-4B57-895E-05D74FB35DC8}" type="presOf" srcId="{BDE3C91B-81C8-4451-9F3F-8025A26305F5}" destId="{AC9C65F2-121B-4E71-9C23-31846E17B41B}" srcOrd="0" destOrd="0" presId="urn:microsoft.com/office/officeart/2005/8/layout/default"/>
    <dgm:cxn modelId="{E7DA7253-44EE-45F0-A471-53A1BE5C4E41}" srcId="{93F2EBC0-F42C-4B8B-A123-A3C9C61FEFDC}" destId="{25176042-6797-49F9-AD6D-1A39187286B4}" srcOrd="1" destOrd="0" parTransId="{4A782A8D-3BAB-4922-A24C-83FD69491EDB}" sibTransId="{15B6D307-F40F-4D0D-AAB3-7EA8CF7284D8}"/>
    <dgm:cxn modelId="{C31496A2-D2C7-48D6-9B57-923F81BC7AAC}" srcId="{93F2EBC0-F42C-4B8B-A123-A3C9C61FEFDC}" destId="{BDE3C91B-81C8-4451-9F3F-8025A26305F5}" srcOrd="0" destOrd="0" parTransId="{776C73EE-A192-4C8E-9008-0B095E87E3C1}" sibTransId="{B4355956-38BB-404D-8564-4E97FAA75C9D}"/>
    <dgm:cxn modelId="{4DB92188-4C3F-4A91-9EBE-8762C0E72979}" type="presOf" srcId="{25176042-6797-49F9-AD6D-1A39187286B4}" destId="{5D90D39C-92D6-4731-B95B-587DBF796E25}" srcOrd="0" destOrd="0" presId="urn:microsoft.com/office/officeart/2005/8/layout/default"/>
    <dgm:cxn modelId="{91A75424-2C42-4E10-84B8-258CC9CEA5EC}" type="presOf" srcId="{45E8CF50-2839-4721-93C5-43B619FB1D03}" destId="{2C159EF3-7E94-4CBF-87B1-E6FEF093CB36}" srcOrd="0" destOrd="0" presId="urn:microsoft.com/office/officeart/2005/8/layout/default"/>
    <dgm:cxn modelId="{4D9AE0DA-867A-4627-9447-70A5EEB74ED9}" srcId="{93F2EBC0-F42C-4B8B-A123-A3C9C61FEFDC}" destId="{45E8CF50-2839-4721-93C5-43B619FB1D03}" srcOrd="2" destOrd="0" parTransId="{9C7BC225-C430-4822-9D46-9FEE12248E84}" sibTransId="{D10440BE-0837-4B45-AD6F-8077AB898971}"/>
    <dgm:cxn modelId="{056BA8B4-D8EF-4F82-9863-F4F177270025}" type="presOf" srcId="{93F2EBC0-F42C-4B8B-A123-A3C9C61FEFDC}" destId="{6460DE50-8477-45C6-A0FA-EFE93F0E5BEC}" srcOrd="0" destOrd="0" presId="urn:microsoft.com/office/officeart/2005/8/layout/default"/>
    <dgm:cxn modelId="{794E8EEC-9991-4D00-9084-E88BA64C08EF}" type="presParOf" srcId="{6460DE50-8477-45C6-A0FA-EFE93F0E5BEC}" destId="{AC9C65F2-121B-4E71-9C23-31846E17B41B}" srcOrd="0" destOrd="0" presId="urn:microsoft.com/office/officeart/2005/8/layout/default"/>
    <dgm:cxn modelId="{EAB77084-1A16-4F28-B069-FCD4600D953B}" type="presParOf" srcId="{6460DE50-8477-45C6-A0FA-EFE93F0E5BEC}" destId="{BF158787-D802-4248-BEF2-3F63882BB8C9}" srcOrd="1" destOrd="0" presId="urn:microsoft.com/office/officeart/2005/8/layout/default"/>
    <dgm:cxn modelId="{4DB03952-B8EE-4A40-9239-F037A303A0FC}" type="presParOf" srcId="{6460DE50-8477-45C6-A0FA-EFE93F0E5BEC}" destId="{5D90D39C-92D6-4731-B95B-587DBF796E25}" srcOrd="2" destOrd="0" presId="urn:microsoft.com/office/officeart/2005/8/layout/default"/>
    <dgm:cxn modelId="{A7952B54-AE4E-4BB5-9FA5-BB2BB391016E}" type="presParOf" srcId="{6460DE50-8477-45C6-A0FA-EFE93F0E5BEC}" destId="{8808FDB2-7FF1-47ED-B327-0ED734A9B189}" srcOrd="3" destOrd="0" presId="urn:microsoft.com/office/officeart/2005/8/layout/default"/>
    <dgm:cxn modelId="{45D0625B-06C2-4B56-BBE9-D288EB80498C}" type="presParOf" srcId="{6460DE50-8477-45C6-A0FA-EFE93F0E5BEC}" destId="{2C159EF3-7E94-4CBF-87B1-E6FEF093CB36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F2EBC0-F42C-4B8B-A123-A3C9C61FEFD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3C4427-E555-43DC-A0AA-6BBC176ACAB3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территориальную и финансовую доступность специальной педагогической и психологической помощи для всех групп детей с ОВЗ и их семей;</a:t>
          </a:r>
          <a:endParaRPr lang="ru-RU" sz="1800" dirty="0">
            <a:solidFill>
              <a:schemeClr val="tx1"/>
            </a:solidFill>
          </a:endParaRPr>
        </a:p>
      </dgm:t>
    </dgm:pt>
    <dgm:pt modelId="{D02AA41F-AE57-4650-9FE6-CD9334E28168}" type="parTrans" cxnId="{5B23680C-FC5F-4D4F-9EED-765DDC4B8D20}">
      <dgm:prSet/>
      <dgm:spPr/>
      <dgm:t>
        <a:bodyPr/>
        <a:lstStyle/>
        <a:p>
          <a:endParaRPr lang="ru-RU"/>
        </a:p>
      </dgm:t>
    </dgm:pt>
    <dgm:pt modelId="{C90E7A39-B575-43A0-92FB-366ACCE93F6B}" type="sibTrans" cxnId="{5B23680C-FC5F-4D4F-9EED-765DDC4B8D20}">
      <dgm:prSet/>
      <dgm:spPr/>
      <dgm:t>
        <a:bodyPr/>
        <a:lstStyle/>
        <a:p>
          <a:endParaRPr lang="ru-RU"/>
        </a:p>
      </dgm:t>
    </dgm:pt>
    <dgm:pt modelId="{08E5501C-35ED-4C6A-B3FE-A3EBDD165AFD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социокультурную инфраструктуру, содействующую успешной социализации детей с ОВЗ и объединяющую воспитательные возможности образовательных, культурных, спортивных, научных, познавательных, экскурсионно-туристических и других организаций и обеспечение доступа к ней разных категорий детей с ОВЗ;</a:t>
          </a:r>
          <a:endParaRPr lang="ru-RU" dirty="0">
            <a:solidFill>
              <a:schemeClr val="tx1"/>
            </a:solidFill>
          </a:endParaRPr>
        </a:p>
      </dgm:t>
    </dgm:pt>
    <dgm:pt modelId="{772C49AF-E244-4D5F-ADF9-A6CF74B5C0A4}" type="parTrans" cxnId="{9A54A309-B85E-4F1B-9EFE-C7BC4F01ECC8}">
      <dgm:prSet/>
      <dgm:spPr/>
      <dgm:t>
        <a:bodyPr/>
        <a:lstStyle/>
        <a:p>
          <a:endParaRPr lang="ru-RU"/>
        </a:p>
      </dgm:t>
    </dgm:pt>
    <dgm:pt modelId="{D859BFDC-D03B-41BE-AD0C-080F886678E5}" type="sibTrans" cxnId="{9A54A309-B85E-4F1B-9EFE-C7BC4F01ECC8}">
      <dgm:prSet/>
      <dgm:spPr/>
      <dgm:t>
        <a:bodyPr/>
        <a:lstStyle/>
        <a:p>
          <a:endParaRPr lang="ru-RU"/>
        </a:p>
      </dgm:t>
    </dgm:pt>
    <dgm:pt modelId="{41A00B4D-E777-4F28-8008-3B5823E17F55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создание в рамках психологической службы в системе образования отдельного направления – специальной психологической помощи детям с ОВЗ, детям-инвалидам, обучающимся в различных образовательных условиях;</a:t>
          </a:r>
          <a:endParaRPr lang="ru-RU" sz="1800" dirty="0">
            <a:solidFill>
              <a:schemeClr val="tx1"/>
            </a:solidFill>
          </a:endParaRPr>
        </a:p>
      </dgm:t>
    </dgm:pt>
    <dgm:pt modelId="{54F97CB6-4B47-4F8D-AEB6-1847A7C7F30C}" type="parTrans" cxnId="{01146D1B-71DA-4670-8040-6717144CF417}">
      <dgm:prSet/>
      <dgm:spPr/>
      <dgm:t>
        <a:bodyPr/>
        <a:lstStyle/>
        <a:p>
          <a:endParaRPr lang="ru-RU"/>
        </a:p>
      </dgm:t>
    </dgm:pt>
    <dgm:pt modelId="{460281D0-DBA0-46B2-AB1D-D81CEBF013E7}" type="sibTrans" cxnId="{01146D1B-71DA-4670-8040-6717144CF417}">
      <dgm:prSet/>
      <dgm:spPr/>
      <dgm:t>
        <a:bodyPr/>
        <a:lstStyle/>
        <a:p>
          <a:endParaRPr lang="ru-RU"/>
        </a:p>
      </dgm:t>
    </dgm:pt>
    <dgm:pt modelId="{FF5BADE8-A062-4834-BC9C-2DB319AC9512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подготовленность лиц с ОВЗ к ведению максимально возможной самостоятельной и независимой жизни;</a:t>
          </a:r>
          <a:endParaRPr lang="ru-RU" sz="1800" dirty="0">
            <a:solidFill>
              <a:schemeClr val="tx1"/>
            </a:solidFill>
          </a:endParaRPr>
        </a:p>
      </dgm:t>
    </dgm:pt>
    <dgm:pt modelId="{A47A7E81-B49A-4C02-9FD3-BEF0465967C9}" type="parTrans" cxnId="{F12DD6B8-8F27-47D4-8A52-07DF549ED767}">
      <dgm:prSet/>
      <dgm:spPr/>
      <dgm:t>
        <a:bodyPr/>
        <a:lstStyle/>
        <a:p>
          <a:endParaRPr lang="ru-RU"/>
        </a:p>
      </dgm:t>
    </dgm:pt>
    <dgm:pt modelId="{67FE26F7-EF88-4543-933C-559C359E5FBC}" type="sibTrans" cxnId="{F12DD6B8-8F27-47D4-8A52-07DF549ED767}">
      <dgm:prSet/>
      <dgm:spPr/>
      <dgm:t>
        <a:bodyPr/>
        <a:lstStyle/>
        <a:p>
          <a:endParaRPr lang="ru-RU"/>
        </a:p>
      </dgm:t>
    </dgm:pt>
    <dgm:pt modelId="{6460DE50-8477-45C6-A0FA-EFE93F0E5BEC}" type="pres">
      <dgm:prSet presAssocID="{93F2EBC0-F42C-4B8B-A123-A3C9C61FEFD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4675B9-B05B-4A42-93F7-D83832E70F2B}" type="pres">
      <dgm:prSet presAssocID="{143C4427-E555-43DC-A0AA-6BBC176ACAB3}" presName="node" presStyleLbl="node1" presStyleIdx="0" presStyleCnt="4" custScaleY="1412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469086-DC61-4E71-8BED-BEB31D894C07}" type="pres">
      <dgm:prSet presAssocID="{C90E7A39-B575-43A0-92FB-366ACCE93F6B}" presName="sibTrans" presStyleCnt="0"/>
      <dgm:spPr/>
    </dgm:pt>
    <dgm:pt modelId="{C35CB504-3AA3-4864-9CB0-79B270264F26}" type="pres">
      <dgm:prSet presAssocID="{08E5501C-35ED-4C6A-B3FE-A3EBDD165AFD}" presName="node" presStyleLbl="node1" presStyleIdx="1" presStyleCnt="4" custScaleX="129677" custScaleY="135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586DF3-733D-4649-B2B3-EA8A12E358FA}" type="pres">
      <dgm:prSet presAssocID="{D859BFDC-D03B-41BE-AD0C-080F886678E5}" presName="sibTrans" presStyleCnt="0"/>
      <dgm:spPr/>
    </dgm:pt>
    <dgm:pt modelId="{D3E39DBF-FEC7-4B1B-8998-22F71DA574BF}" type="pres">
      <dgm:prSet presAssocID="{41A00B4D-E777-4F28-8008-3B5823E17F55}" presName="node" presStyleLbl="node1" presStyleIdx="2" presStyleCnt="4" custScaleX="143973" custScaleY="148315" custLinFactNeighborX="394" custLinFactNeighborY="-6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58DD2-F292-46EA-ABFF-9F1080230AFF}" type="pres">
      <dgm:prSet presAssocID="{460281D0-DBA0-46B2-AB1D-D81CEBF013E7}" presName="sibTrans" presStyleCnt="0"/>
      <dgm:spPr/>
    </dgm:pt>
    <dgm:pt modelId="{375C0B19-C3CA-4EF4-9564-04D6A7602AB3}" type="pres">
      <dgm:prSet presAssocID="{FF5BADE8-A062-4834-BC9C-2DB319AC9512}" presName="node" presStyleLbl="node1" presStyleIdx="3" presStyleCnt="4" custScaleY="1511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146D1B-71DA-4670-8040-6717144CF417}" srcId="{93F2EBC0-F42C-4B8B-A123-A3C9C61FEFDC}" destId="{41A00B4D-E777-4F28-8008-3B5823E17F55}" srcOrd="2" destOrd="0" parTransId="{54F97CB6-4B47-4F8D-AEB6-1847A7C7F30C}" sibTransId="{460281D0-DBA0-46B2-AB1D-D81CEBF013E7}"/>
    <dgm:cxn modelId="{EE963DB5-A5D5-44D0-AC83-AB618233D9EB}" type="presOf" srcId="{FF5BADE8-A062-4834-BC9C-2DB319AC9512}" destId="{375C0B19-C3CA-4EF4-9564-04D6A7602AB3}" srcOrd="0" destOrd="0" presId="urn:microsoft.com/office/officeart/2005/8/layout/default"/>
    <dgm:cxn modelId="{462679B0-3A7E-442E-BC44-589362BC6C56}" type="presOf" srcId="{41A00B4D-E777-4F28-8008-3B5823E17F55}" destId="{D3E39DBF-FEC7-4B1B-8998-22F71DA574BF}" srcOrd="0" destOrd="0" presId="urn:microsoft.com/office/officeart/2005/8/layout/default"/>
    <dgm:cxn modelId="{5B23680C-FC5F-4D4F-9EED-765DDC4B8D20}" srcId="{93F2EBC0-F42C-4B8B-A123-A3C9C61FEFDC}" destId="{143C4427-E555-43DC-A0AA-6BBC176ACAB3}" srcOrd="0" destOrd="0" parTransId="{D02AA41F-AE57-4650-9FE6-CD9334E28168}" sibTransId="{C90E7A39-B575-43A0-92FB-366ACCE93F6B}"/>
    <dgm:cxn modelId="{F12DD6B8-8F27-47D4-8A52-07DF549ED767}" srcId="{93F2EBC0-F42C-4B8B-A123-A3C9C61FEFDC}" destId="{FF5BADE8-A062-4834-BC9C-2DB319AC9512}" srcOrd="3" destOrd="0" parTransId="{A47A7E81-B49A-4C02-9FD3-BEF0465967C9}" sibTransId="{67FE26F7-EF88-4543-933C-559C359E5FBC}"/>
    <dgm:cxn modelId="{7C926770-C641-4C08-AAB2-695BC825337B}" type="presOf" srcId="{93F2EBC0-F42C-4B8B-A123-A3C9C61FEFDC}" destId="{6460DE50-8477-45C6-A0FA-EFE93F0E5BEC}" srcOrd="0" destOrd="0" presId="urn:microsoft.com/office/officeart/2005/8/layout/default"/>
    <dgm:cxn modelId="{9A54A309-B85E-4F1B-9EFE-C7BC4F01ECC8}" srcId="{93F2EBC0-F42C-4B8B-A123-A3C9C61FEFDC}" destId="{08E5501C-35ED-4C6A-B3FE-A3EBDD165AFD}" srcOrd="1" destOrd="0" parTransId="{772C49AF-E244-4D5F-ADF9-A6CF74B5C0A4}" sibTransId="{D859BFDC-D03B-41BE-AD0C-080F886678E5}"/>
    <dgm:cxn modelId="{A9284806-AD39-4885-83D4-DD2B430820B2}" type="presOf" srcId="{143C4427-E555-43DC-A0AA-6BBC176ACAB3}" destId="{F44675B9-B05B-4A42-93F7-D83832E70F2B}" srcOrd="0" destOrd="0" presId="urn:microsoft.com/office/officeart/2005/8/layout/default"/>
    <dgm:cxn modelId="{7D7BB416-BB8F-45DE-AE31-87E1BFE0D306}" type="presOf" srcId="{08E5501C-35ED-4C6A-B3FE-A3EBDD165AFD}" destId="{C35CB504-3AA3-4864-9CB0-79B270264F26}" srcOrd="0" destOrd="0" presId="urn:microsoft.com/office/officeart/2005/8/layout/default"/>
    <dgm:cxn modelId="{F4E0539C-95D5-4F3F-A585-B592C8750D5B}" type="presParOf" srcId="{6460DE50-8477-45C6-A0FA-EFE93F0E5BEC}" destId="{F44675B9-B05B-4A42-93F7-D83832E70F2B}" srcOrd="0" destOrd="0" presId="urn:microsoft.com/office/officeart/2005/8/layout/default"/>
    <dgm:cxn modelId="{FF870F3E-8509-434A-A2A9-60C6DF3CC6D1}" type="presParOf" srcId="{6460DE50-8477-45C6-A0FA-EFE93F0E5BEC}" destId="{8E469086-DC61-4E71-8BED-BEB31D894C07}" srcOrd="1" destOrd="0" presId="urn:microsoft.com/office/officeart/2005/8/layout/default"/>
    <dgm:cxn modelId="{4978C471-F92C-4B8F-8ED1-CDEB7DA9129B}" type="presParOf" srcId="{6460DE50-8477-45C6-A0FA-EFE93F0E5BEC}" destId="{C35CB504-3AA3-4864-9CB0-79B270264F26}" srcOrd="2" destOrd="0" presId="urn:microsoft.com/office/officeart/2005/8/layout/default"/>
    <dgm:cxn modelId="{76D1C3C3-CD5D-4803-997F-E4DE7E26AFCE}" type="presParOf" srcId="{6460DE50-8477-45C6-A0FA-EFE93F0E5BEC}" destId="{3C586DF3-733D-4649-B2B3-EA8A12E358FA}" srcOrd="3" destOrd="0" presId="urn:microsoft.com/office/officeart/2005/8/layout/default"/>
    <dgm:cxn modelId="{762D89FE-E1DC-4463-8EB3-DDA816AC4DC3}" type="presParOf" srcId="{6460DE50-8477-45C6-A0FA-EFE93F0E5BEC}" destId="{D3E39DBF-FEC7-4B1B-8998-22F71DA574BF}" srcOrd="4" destOrd="0" presId="urn:microsoft.com/office/officeart/2005/8/layout/default"/>
    <dgm:cxn modelId="{0A7A4105-D74D-4539-8657-C0AA6B4826C7}" type="presParOf" srcId="{6460DE50-8477-45C6-A0FA-EFE93F0E5BEC}" destId="{65E58DD2-F292-46EA-ABFF-9F1080230AFF}" srcOrd="5" destOrd="0" presId="urn:microsoft.com/office/officeart/2005/8/layout/default"/>
    <dgm:cxn modelId="{5B0D9645-BE1F-40CC-BBD8-13056F08F5AC}" type="presParOf" srcId="{6460DE50-8477-45C6-A0FA-EFE93F0E5BEC}" destId="{375C0B19-C3CA-4EF4-9564-04D6A7602AB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F2EBC0-F42C-4B8B-A123-A3C9C61FEFD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012B08-771D-4A1D-B488-9596C050ADA9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создание доступной сети услуг психолого-медико-педагогической комиссии, функционирующей на основе комплексного подхода к обследованию и обладающей полнотой функционала при обследовании ребенка и формировании рекомендаций по созданию специальных условий образования;</a:t>
          </a:r>
          <a:endParaRPr lang="ru-RU" sz="1600" dirty="0">
            <a:solidFill>
              <a:schemeClr val="tx1"/>
            </a:solidFill>
          </a:endParaRPr>
        </a:p>
      </dgm:t>
    </dgm:pt>
    <dgm:pt modelId="{E9FFB297-B27B-40B1-88D4-3506088EADB2}" type="parTrans" cxnId="{4F291B49-2D4F-42F4-9747-70DBAAC0B214}">
      <dgm:prSet/>
      <dgm:spPr/>
      <dgm:t>
        <a:bodyPr/>
        <a:lstStyle/>
        <a:p>
          <a:endParaRPr lang="ru-RU"/>
        </a:p>
      </dgm:t>
    </dgm:pt>
    <dgm:pt modelId="{313C93A5-6125-4BB7-A655-03A24E27E8FC}" type="sibTrans" cxnId="{4F291B49-2D4F-42F4-9747-70DBAAC0B214}">
      <dgm:prSet/>
      <dgm:spPr/>
      <dgm:t>
        <a:bodyPr/>
        <a:lstStyle/>
        <a:p>
          <a:endParaRPr lang="ru-RU"/>
        </a:p>
      </dgm:t>
    </dgm:pt>
    <dgm:pt modelId="{E221B02B-0DE4-4CED-BDCC-74EFDD346879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укрепление и развитие кадрового потенциала системы образования лиц с ОВЗ и инвалидностью через переход на </a:t>
          </a:r>
          <a:r>
            <a:rPr lang="ru-RU" sz="1800" dirty="0" err="1" smtClean="0">
              <a:solidFill>
                <a:schemeClr val="tx1"/>
              </a:solidFill>
            </a:rPr>
            <a:t>моноуровневую</a:t>
          </a:r>
          <a:r>
            <a:rPr lang="ru-RU" sz="1800" dirty="0" smtClean="0">
              <a:solidFill>
                <a:schemeClr val="tx1"/>
              </a:solidFill>
            </a:rPr>
            <a:t> систему подготовки дефектологов в ВУЗах с сохранением института магистратуры;</a:t>
          </a:r>
          <a:endParaRPr lang="ru-RU" sz="1800" dirty="0">
            <a:solidFill>
              <a:schemeClr val="tx1"/>
            </a:solidFill>
          </a:endParaRPr>
        </a:p>
      </dgm:t>
    </dgm:pt>
    <dgm:pt modelId="{AF7923C4-4D86-4574-8E5A-1304E8314405}" type="parTrans" cxnId="{6B5A0C4D-8171-4FC8-9CA4-45D3801B43FA}">
      <dgm:prSet/>
      <dgm:spPr/>
      <dgm:t>
        <a:bodyPr/>
        <a:lstStyle/>
        <a:p>
          <a:endParaRPr lang="ru-RU"/>
        </a:p>
      </dgm:t>
    </dgm:pt>
    <dgm:pt modelId="{EE3EA572-116C-4A11-AE7B-1B548E5B8C28}" type="sibTrans" cxnId="{6B5A0C4D-8171-4FC8-9CA4-45D3801B43FA}">
      <dgm:prSet/>
      <dgm:spPr/>
      <dgm:t>
        <a:bodyPr/>
        <a:lstStyle/>
        <a:p>
          <a:endParaRPr lang="ru-RU"/>
        </a:p>
      </dgm:t>
    </dgm:pt>
    <dgm:pt modelId="{34FF4316-71C7-469C-A8DE-432ADB7982B0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развитие и поддержка социально-значимых детских, семейных и родительских инициатив, обеспечение преемственности деятельности детских и молодежных общественных объединений;</a:t>
          </a:r>
          <a:endParaRPr lang="ru-RU" dirty="0">
            <a:solidFill>
              <a:schemeClr val="tx1"/>
            </a:solidFill>
          </a:endParaRPr>
        </a:p>
      </dgm:t>
    </dgm:pt>
    <dgm:pt modelId="{9241A950-2DF8-42AA-9B2F-D952E6C6D9AC}" type="parTrans" cxnId="{25AEB772-25F0-4458-9402-94AA924B7C8C}">
      <dgm:prSet/>
      <dgm:spPr/>
      <dgm:t>
        <a:bodyPr/>
        <a:lstStyle/>
        <a:p>
          <a:endParaRPr lang="ru-RU"/>
        </a:p>
      </dgm:t>
    </dgm:pt>
    <dgm:pt modelId="{DC754F50-5C3F-493C-A9A6-533C2951E28C}" type="sibTrans" cxnId="{25AEB772-25F0-4458-9402-94AA924B7C8C}">
      <dgm:prSet/>
      <dgm:spPr/>
      <dgm:t>
        <a:bodyPr/>
        <a:lstStyle/>
        <a:p>
          <a:endParaRPr lang="ru-RU"/>
        </a:p>
      </dgm:t>
    </dgm:pt>
    <dgm:pt modelId="{DE731B8D-ADC8-401A-B75A-12C95B00BE0A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формирование системы осуществления мониторинга и показателей, отражающих эффективность реализации Стратегии.</a:t>
          </a:r>
          <a:endParaRPr lang="ru-RU" dirty="0">
            <a:solidFill>
              <a:schemeClr val="tx1"/>
            </a:solidFill>
          </a:endParaRPr>
        </a:p>
      </dgm:t>
    </dgm:pt>
    <dgm:pt modelId="{F6634A35-1CBD-407A-B7B1-F2BB2A390F04}" type="parTrans" cxnId="{11089CC6-C5D0-4937-9DB7-8695D208347B}">
      <dgm:prSet/>
      <dgm:spPr/>
      <dgm:t>
        <a:bodyPr/>
        <a:lstStyle/>
        <a:p>
          <a:endParaRPr lang="ru-RU"/>
        </a:p>
      </dgm:t>
    </dgm:pt>
    <dgm:pt modelId="{A4B56E9E-2E0B-453B-8924-02A4B5D53D03}" type="sibTrans" cxnId="{11089CC6-C5D0-4937-9DB7-8695D208347B}">
      <dgm:prSet/>
      <dgm:spPr/>
      <dgm:t>
        <a:bodyPr/>
        <a:lstStyle/>
        <a:p>
          <a:endParaRPr lang="ru-RU"/>
        </a:p>
      </dgm:t>
    </dgm:pt>
    <dgm:pt modelId="{6460DE50-8477-45C6-A0FA-EFE93F0E5BEC}" type="pres">
      <dgm:prSet presAssocID="{93F2EBC0-F42C-4B8B-A123-A3C9C61FEFD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F5AF92-2521-49F5-B8E1-0A5CDC310EF5}" type="pres">
      <dgm:prSet presAssocID="{93012B08-771D-4A1D-B488-9596C050ADA9}" presName="node" presStyleLbl="node1" presStyleIdx="0" presStyleCnt="4" custScaleY="1301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B6E533-4FD2-41EC-AE3C-6039923E8063}" type="pres">
      <dgm:prSet presAssocID="{313C93A5-6125-4BB7-A655-03A24E27E8FC}" presName="sibTrans" presStyleCnt="0"/>
      <dgm:spPr/>
    </dgm:pt>
    <dgm:pt modelId="{52CA20E6-A150-4BEA-8C11-BCC19A9C133C}" type="pres">
      <dgm:prSet presAssocID="{E221B02B-0DE4-4CED-BDCC-74EFDD346879}" presName="node" presStyleLbl="node1" presStyleIdx="1" presStyleCnt="4" custScaleY="1290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81A67A-3E51-41E8-9033-EEEFB03D1869}" type="pres">
      <dgm:prSet presAssocID="{EE3EA572-116C-4A11-AE7B-1B548E5B8C28}" presName="sibTrans" presStyleCnt="0"/>
      <dgm:spPr/>
    </dgm:pt>
    <dgm:pt modelId="{48D36ED7-F43F-4867-9ECA-07535752A1E8}" type="pres">
      <dgm:prSet presAssocID="{34FF4316-71C7-469C-A8DE-432ADB7982B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6821DC-9AA7-435E-B36A-11B08922ACFF}" type="pres">
      <dgm:prSet presAssocID="{DC754F50-5C3F-493C-A9A6-533C2951E28C}" presName="sibTrans" presStyleCnt="0"/>
      <dgm:spPr/>
    </dgm:pt>
    <dgm:pt modelId="{20BB6052-2F63-4DEF-9F32-237C55BFD7D4}" type="pres">
      <dgm:prSet presAssocID="{DE731B8D-ADC8-401A-B75A-12C95B00BE0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0CA1BB-884D-4137-8B54-58C653830A9A}" type="presOf" srcId="{93012B08-771D-4A1D-B488-9596C050ADA9}" destId="{85F5AF92-2521-49F5-B8E1-0A5CDC310EF5}" srcOrd="0" destOrd="0" presId="urn:microsoft.com/office/officeart/2005/8/layout/default"/>
    <dgm:cxn modelId="{2D07AD78-512D-4864-B077-AAA9DC8F6D85}" type="presOf" srcId="{34FF4316-71C7-469C-A8DE-432ADB7982B0}" destId="{48D36ED7-F43F-4867-9ECA-07535752A1E8}" srcOrd="0" destOrd="0" presId="urn:microsoft.com/office/officeart/2005/8/layout/default"/>
    <dgm:cxn modelId="{11089CC6-C5D0-4937-9DB7-8695D208347B}" srcId="{93F2EBC0-F42C-4B8B-A123-A3C9C61FEFDC}" destId="{DE731B8D-ADC8-401A-B75A-12C95B00BE0A}" srcOrd="3" destOrd="0" parTransId="{F6634A35-1CBD-407A-B7B1-F2BB2A390F04}" sibTransId="{A4B56E9E-2E0B-453B-8924-02A4B5D53D03}"/>
    <dgm:cxn modelId="{71B37304-0D0A-44A5-8E61-4D65D5679918}" type="presOf" srcId="{DE731B8D-ADC8-401A-B75A-12C95B00BE0A}" destId="{20BB6052-2F63-4DEF-9F32-237C55BFD7D4}" srcOrd="0" destOrd="0" presId="urn:microsoft.com/office/officeart/2005/8/layout/default"/>
    <dgm:cxn modelId="{4F291B49-2D4F-42F4-9747-70DBAAC0B214}" srcId="{93F2EBC0-F42C-4B8B-A123-A3C9C61FEFDC}" destId="{93012B08-771D-4A1D-B488-9596C050ADA9}" srcOrd="0" destOrd="0" parTransId="{E9FFB297-B27B-40B1-88D4-3506088EADB2}" sibTransId="{313C93A5-6125-4BB7-A655-03A24E27E8FC}"/>
    <dgm:cxn modelId="{6A008139-D585-4715-A3E4-3761FE804364}" type="presOf" srcId="{93F2EBC0-F42C-4B8B-A123-A3C9C61FEFDC}" destId="{6460DE50-8477-45C6-A0FA-EFE93F0E5BEC}" srcOrd="0" destOrd="0" presId="urn:microsoft.com/office/officeart/2005/8/layout/default"/>
    <dgm:cxn modelId="{AB79EE4E-3EC2-43B2-B22E-7BC133F6D26C}" type="presOf" srcId="{E221B02B-0DE4-4CED-BDCC-74EFDD346879}" destId="{52CA20E6-A150-4BEA-8C11-BCC19A9C133C}" srcOrd="0" destOrd="0" presId="urn:microsoft.com/office/officeart/2005/8/layout/default"/>
    <dgm:cxn modelId="{25AEB772-25F0-4458-9402-94AA924B7C8C}" srcId="{93F2EBC0-F42C-4B8B-A123-A3C9C61FEFDC}" destId="{34FF4316-71C7-469C-A8DE-432ADB7982B0}" srcOrd="2" destOrd="0" parTransId="{9241A950-2DF8-42AA-9B2F-D952E6C6D9AC}" sibTransId="{DC754F50-5C3F-493C-A9A6-533C2951E28C}"/>
    <dgm:cxn modelId="{6B5A0C4D-8171-4FC8-9CA4-45D3801B43FA}" srcId="{93F2EBC0-F42C-4B8B-A123-A3C9C61FEFDC}" destId="{E221B02B-0DE4-4CED-BDCC-74EFDD346879}" srcOrd="1" destOrd="0" parTransId="{AF7923C4-4D86-4574-8E5A-1304E8314405}" sibTransId="{EE3EA572-116C-4A11-AE7B-1B548E5B8C28}"/>
    <dgm:cxn modelId="{9B902B42-89B4-4B04-B497-6743D4FE391F}" type="presParOf" srcId="{6460DE50-8477-45C6-A0FA-EFE93F0E5BEC}" destId="{85F5AF92-2521-49F5-B8E1-0A5CDC310EF5}" srcOrd="0" destOrd="0" presId="urn:microsoft.com/office/officeart/2005/8/layout/default"/>
    <dgm:cxn modelId="{C5DC245C-E56B-454C-B7D8-87F6E0777257}" type="presParOf" srcId="{6460DE50-8477-45C6-A0FA-EFE93F0E5BEC}" destId="{06B6E533-4FD2-41EC-AE3C-6039923E8063}" srcOrd="1" destOrd="0" presId="urn:microsoft.com/office/officeart/2005/8/layout/default"/>
    <dgm:cxn modelId="{D5B9B142-A024-4651-8A8C-2A967242D995}" type="presParOf" srcId="{6460DE50-8477-45C6-A0FA-EFE93F0E5BEC}" destId="{52CA20E6-A150-4BEA-8C11-BCC19A9C133C}" srcOrd="2" destOrd="0" presId="urn:microsoft.com/office/officeart/2005/8/layout/default"/>
    <dgm:cxn modelId="{3331F2C4-414F-4873-B74D-C0AF7D7CAC3B}" type="presParOf" srcId="{6460DE50-8477-45C6-A0FA-EFE93F0E5BEC}" destId="{BA81A67A-3E51-41E8-9033-EEEFB03D1869}" srcOrd="3" destOrd="0" presId="urn:microsoft.com/office/officeart/2005/8/layout/default"/>
    <dgm:cxn modelId="{AF75D134-5525-4512-91F7-5B90B16E1C82}" type="presParOf" srcId="{6460DE50-8477-45C6-A0FA-EFE93F0E5BEC}" destId="{48D36ED7-F43F-4867-9ECA-07535752A1E8}" srcOrd="4" destOrd="0" presId="urn:microsoft.com/office/officeart/2005/8/layout/default"/>
    <dgm:cxn modelId="{68E3F8BB-3CCE-463E-9D59-BACC51F97EFB}" type="presParOf" srcId="{6460DE50-8477-45C6-A0FA-EFE93F0E5BEC}" destId="{A76821DC-9AA7-435E-B36A-11B08922ACFF}" srcOrd="5" destOrd="0" presId="urn:microsoft.com/office/officeart/2005/8/layout/default"/>
    <dgm:cxn modelId="{A6185CC0-DBD8-450D-A9C8-562DC4C35533}" type="presParOf" srcId="{6460DE50-8477-45C6-A0FA-EFE93F0E5BEC}" destId="{20BB6052-2F63-4DEF-9F32-237C55BFD7D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A0572-989A-4405-8632-23FD9E3DC80A}">
      <dsp:nvSpPr>
        <dsp:cNvPr id="0" name=""/>
        <dsp:cNvSpPr/>
      </dsp:nvSpPr>
      <dsp:spPr>
        <a:xfrm>
          <a:off x="146976" y="0"/>
          <a:ext cx="5105133" cy="10017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dirty="0" smtClean="0"/>
            <a:t>- создать условия для консолидации усилий институтов российского общества и государства</a:t>
          </a:r>
          <a:endParaRPr lang="ru-RU" sz="1400" kern="1200" noProof="0" dirty="0"/>
        </a:p>
      </dsp:txBody>
      <dsp:txXfrm>
        <a:off x="176317" y="29341"/>
        <a:ext cx="3906950" cy="943077"/>
      </dsp:txXfrm>
    </dsp:sp>
    <dsp:sp modelId="{00C63994-453B-4649-8115-75A4EE303B4F}">
      <dsp:nvSpPr>
        <dsp:cNvPr id="0" name=""/>
        <dsp:cNvSpPr/>
      </dsp:nvSpPr>
      <dsp:spPr>
        <a:xfrm>
          <a:off x="381227" y="1140892"/>
          <a:ext cx="5105133" cy="10017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dirty="0" smtClean="0"/>
            <a:t>- повысить качество образования лиц с ОВЗ и инвалидностью</a:t>
          </a:r>
          <a:endParaRPr lang="ru-RU" sz="1800" kern="1200" noProof="0" dirty="0"/>
        </a:p>
      </dsp:txBody>
      <dsp:txXfrm>
        <a:off x="410568" y="1170233"/>
        <a:ext cx="4014080" cy="943077"/>
      </dsp:txXfrm>
    </dsp:sp>
    <dsp:sp modelId="{29A0369B-0B1B-4D99-A05F-95B86D686E19}">
      <dsp:nvSpPr>
        <dsp:cNvPr id="0" name=""/>
        <dsp:cNvSpPr/>
      </dsp:nvSpPr>
      <dsp:spPr>
        <a:xfrm>
          <a:off x="762454" y="2281784"/>
          <a:ext cx="5105133" cy="10017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dirty="0" smtClean="0"/>
            <a:t>- сформировать социокультурную инфраструктуру</a:t>
          </a:r>
          <a:endParaRPr lang="ru-RU" sz="1800" kern="1200" noProof="0" dirty="0"/>
        </a:p>
      </dsp:txBody>
      <dsp:txXfrm>
        <a:off x="791795" y="2311125"/>
        <a:ext cx="4014080" cy="943077"/>
      </dsp:txXfrm>
    </dsp:sp>
    <dsp:sp modelId="{76C2BC6B-388E-429B-A59A-7CB9F9CC6C97}">
      <dsp:nvSpPr>
        <dsp:cNvPr id="0" name=""/>
        <dsp:cNvSpPr/>
      </dsp:nvSpPr>
      <dsp:spPr>
        <a:xfrm>
          <a:off x="1143682" y="3422676"/>
          <a:ext cx="5105133" cy="10017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dirty="0" smtClean="0"/>
            <a:t>- обеспечить поддержку семьи как полноправного участника образования процесса с ОВЗ</a:t>
          </a:r>
          <a:endParaRPr lang="ru-RU" sz="1800" kern="1200" noProof="0" dirty="0"/>
        </a:p>
      </dsp:txBody>
      <dsp:txXfrm>
        <a:off x="1173023" y="3452017"/>
        <a:ext cx="4014080" cy="943077"/>
      </dsp:txXfrm>
    </dsp:sp>
    <dsp:sp modelId="{DCCDE528-5BDA-4AD1-9CD6-1B969CF510F4}">
      <dsp:nvSpPr>
        <dsp:cNvPr id="0" name=""/>
        <dsp:cNvSpPr/>
      </dsp:nvSpPr>
      <dsp:spPr>
        <a:xfrm>
          <a:off x="1524909" y="4563568"/>
          <a:ext cx="5105133" cy="10017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dirty="0" smtClean="0"/>
            <a:t>- сформировать инклюзивную социокультурную среду в образовании</a:t>
          </a:r>
          <a:endParaRPr lang="ru-RU" sz="1800" kern="1200" noProof="0" dirty="0"/>
        </a:p>
      </dsp:txBody>
      <dsp:txXfrm>
        <a:off x="1554250" y="4592909"/>
        <a:ext cx="4014080" cy="943077"/>
      </dsp:txXfrm>
    </dsp:sp>
    <dsp:sp modelId="{5295146A-863D-4493-90EC-A11B6DB6E4DE}">
      <dsp:nvSpPr>
        <dsp:cNvPr id="0" name=""/>
        <dsp:cNvSpPr/>
      </dsp:nvSpPr>
      <dsp:spPr>
        <a:xfrm>
          <a:off x="5978899" y="1108989"/>
          <a:ext cx="651143" cy="651143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19050" cap="rnd" cmpd="sng" algn="ctr">
          <a:noFill/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rtlCol="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noProof="0" dirty="0"/>
        </a:p>
      </dsp:txBody>
      <dsp:txXfrm>
        <a:off x="6125406" y="1108989"/>
        <a:ext cx="358129" cy="489985"/>
      </dsp:txXfrm>
    </dsp:sp>
    <dsp:sp modelId="{3AE5D291-F40F-44B0-BF5D-A239C10258EA}">
      <dsp:nvSpPr>
        <dsp:cNvPr id="0" name=""/>
        <dsp:cNvSpPr/>
      </dsp:nvSpPr>
      <dsp:spPr>
        <a:xfrm>
          <a:off x="4835217" y="1872732"/>
          <a:ext cx="651143" cy="651143"/>
        </a:xfrm>
        <a:prstGeom prst="downArrow">
          <a:avLst>
            <a:gd name="adj1" fmla="val 55000"/>
            <a:gd name="adj2" fmla="val 45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rtlCol="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noProof="0" dirty="0"/>
        </a:p>
      </dsp:txBody>
      <dsp:txXfrm>
        <a:off x="4981724" y="1872732"/>
        <a:ext cx="358129" cy="489985"/>
      </dsp:txXfrm>
    </dsp:sp>
    <dsp:sp modelId="{FBC67E58-C0B4-4F73-8944-5867DB651430}">
      <dsp:nvSpPr>
        <dsp:cNvPr id="0" name=""/>
        <dsp:cNvSpPr/>
      </dsp:nvSpPr>
      <dsp:spPr>
        <a:xfrm>
          <a:off x="5216444" y="2996929"/>
          <a:ext cx="651143" cy="651143"/>
        </a:xfrm>
        <a:prstGeom prst="downArrow">
          <a:avLst>
            <a:gd name="adj1" fmla="val 55000"/>
            <a:gd name="adj2" fmla="val 45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rtlCol="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noProof="0" dirty="0"/>
        </a:p>
      </dsp:txBody>
      <dsp:txXfrm>
        <a:off x="5362951" y="2996929"/>
        <a:ext cx="358129" cy="489985"/>
      </dsp:txXfrm>
    </dsp:sp>
    <dsp:sp modelId="{0E8CFBF2-C003-4502-B743-0E371F466A07}">
      <dsp:nvSpPr>
        <dsp:cNvPr id="0" name=""/>
        <dsp:cNvSpPr/>
      </dsp:nvSpPr>
      <dsp:spPr>
        <a:xfrm>
          <a:off x="5945434" y="1650449"/>
          <a:ext cx="651143" cy="651143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091941" y="1650449"/>
        <a:ext cx="358129" cy="4899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5438C6-252D-479D-9C6B-3152D77AE821}">
      <dsp:nvSpPr>
        <dsp:cNvPr id="0" name=""/>
        <dsp:cNvSpPr/>
      </dsp:nvSpPr>
      <dsp:spPr>
        <a:xfrm>
          <a:off x="340222" y="3518"/>
          <a:ext cx="3177805" cy="19066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noProof="0" dirty="0" smtClean="0"/>
            <a:t>1. Развитие ранней коррекционной помощи детям с ОВЗ и детям с инвалидностью.</a:t>
          </a:r>
          <a:endParaRPr lang="ru-RU" sz="1600" b="1" kern="1200" noProof="0" dirty="0"/>
        </a:p>
      </dsp:txBody>
      <dsp:txXfrm>
        <a:off x="340222" y="3518"/>
        <a:ext cx="3177805" cy="1906683"/>
      </dsp:txXfrm>
    </dsp:sp>
    <dsp:sp modelId="{B581065F-4023-4EED-B372-772822353807}">
      <dsp:nvSpPr>
        <dsp:cNvPr id="0" name=""/>
        <dsp:cNvSpPr/>
      </dsp:nvSpPr>
      <dsp:spPr>
        <a:xfrm>
          <a:off x="3835808" y="3518"/>
          <a:ext cx="3177805" cy="19066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noProof="0" dirty="0" smtClean="0"/>
            <a:t>2. Создание образовательной вертикали для всех категорий лиц с различными нарушениями в развитии, в том числе лиц с ТМНР.</a:t>
          </a:r>
          <a:endParaRPr lang="ru-RU" sz="1600" b="1" kern="1200" noProof="0" dirty="0"/>
        </a:p>
      </dsp:txBody>
      <dsp:txXfrm>
        <a:off x="3835808" y="3518"/>
        <a:ext cx="3177805" cy="1906683"/>
      </dsp:txXfrm>
    </dsp:sp>
    <dsp:sp modelId="{700AB312-D2FA-4008-8445-19BE246EE80C}">
      <dsp:nvSpPr>
        <dsp:cNvPr id="0" name=""/>
        <dsp:cNvSpPr/>
      </dsp:nvSpPr>
      <dsp:spPr>
        <a:xfrm>
          <a:off x="340222" y="2227982"/>
          <a:ext cx="3177805" cy="19066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rtlCol="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noProof="0" dirty="0" smtClean="0"/>
            <a:t>3. Совершенствование </a:t>
          </a:r>
          <a:r>
            <a:rPr lang="ru-RU" sz="1400" b="1" kern="1200" noProof="0" dirty="0" err="1" smtClean="0"/>
            <a:t>диагностико</a:t>
          </a:r>
          <a:r>
            <a:rPr lang="ru-RU" sz="1400" b="1" kern="1200" noProof="0" dirty="0" smtClean="0"/>
            <a:t>-консультативной деятельности психолого-медико-педагогических комиссий и психолого-медико-педагогических консилиумов образовательных организаций по определению специальных условий образования лиц с ОВЗ и инвалидностью.</a:t>
          </a:r>
          <a:endParaRPr lang="ru-RU" sz="1400" b="1" kern="1200" noProof="0" dirty="0"/>
        </a:p>
      </dsp:txBody>
      <dsp:txXfrm>
        <a:off x="340222" y="2227982"/>
        <a:ext cx="3177805" cy="1906683"/>
      </dsp:txXfrm>
    </dsp:sp>
    <dsp:sp modelId="{CD5DAB5F-08F8-4EA3-A6D2-718A8211ED5F}">
      <dsp:nvSpPr>
        <dsp:cNvPr id="0" name=""/>
        <dsp:cNvSpPr/>
      </dsp:nvSpPr>
      <dsp:spPr>
        <a:xfrm>
          <a:off x="3835808" y="2227982"/>
          <a:ext cx="3177805" cy="19066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noProof="0" dirty="0" smtClean="0"/>
            <a:t>4. Использование современных возможностей информационных технологий.</a:t>
          </a:r>
          <a:endParaRPr lang="ru-RU" sz="1600" b="1" kern="1200" noProof="0" dirty="0"/>
        </a:p>
      </dsp:txBody>
      <dsp:txXfrm>
        <a:off x="3835808" y="2227982"/>
        <a:ext cx="3177805" cy="1906683"/>
      </dsp:txXfrm>
    </dsp:sp>
    <dsp:sp modelId="{C872206F-C65B-480D-8FF7-28799097D716}">
      <dsp:nvSpPr>
        <dsp:cNvPr id="0" name=""/>
        <dsp:cNvSpPr/>
      </dsp:nvSpPr>
      <dsp:spPr>
        <a:xfrm>
          <a:off x="340222" y="4452446"/>
          <a:ext cx="3177805" cy="19066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noProof="0" dirty="0" smtClean="0"/>
            <a:t>5. Дальнейшее развитие и совершенствование инклюзивного образования.</a:t>
          </a:r>
          <a:endParaRPr lang="ru-RU" sz="1600" b="1" kern="1200" noProof="0" dirty="0"/>
        </a:p>
      </dsp:txBody>
      <dsp:txXfrm>
        <a:off x="340222" y="4452446"/>
        <a:ext cx="3177805" cy="1906683"/>
      </dsp:txXfrm>
    </dsp:sp>
    <dsp:sp modelId="{44C1B278-85B1-4621-86FE-F79B415FC3DA}">
      <dsp:nvSpPr>
        <dsp:cNvPr id="0" name=""/>
        <dsp:cNvSpPr/>
      </dsp:nvSpPr>
      <dsp:spPr>
        <a:xfrm>
          <a:off x="3835808" y="4452446"/>
          <a:ext cx="3177805" cy="19066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noProof="0" dirty="0" smtClean="0"/>
            <a:t>6. Модернизация дефектологического образования, совершенствование подготовки и повышения квалификации специалистов для работы с детьми с ОВЗ и детьми с инвалидностью.</a:t>
          </a:r>
          <a:endParaRPr lang="ru-RU" sz="1600" b="1" kern="1200" noProof="0" dirty="0"/>
        </a:p>
      </dsp:txBody>
      <dsp:txXfrm>
        <a:off x="3835808" y="4452446"/>
        <a:ext cx="3177805" cy="19066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A9BE1-CBA5-4034-97C6-84E98FB461CD}">
      <dsp:nvSpPr>
        <dsp:cNvPr id="0" name=""/>
        <dsp:cNvSpPr/>
      </dsp:nvSpPr>
      <dsp:spPr>
        <a:xfrm>
          <a:off x="0" y="928142"/>
          <a:ext cx="7308085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6F7BDE-832A-4968-A0D3-4CB2BC73CB9F}">
      <dsp:nvSpPr>
        <dsp:cNvPr id="0" name=""/>
        <dsp:cNvSpPr/>
      </dsp:nvSpPr>
      <dsp:spPr>
        <a:xfrm>
          <a:off x="391967" y="311462"/>
          <a:ext cx="6960132" cy="71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19" tIns="0" rIns="20761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Развитие ранней коррекционной помощи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27114" y="346609"/>
        <a:ext cx="6889838" cy="649705"/>
      </dsp:txXfrm>
    </dsp:sp>
    <dsp:sp modelId="{EF6441A0-85C4-477D-8E8A-19577045F70C}">
      <dsp:nvSpPr>
        <dsp:cNvPr id="0" name=""/>
        <dsp:cNvSpPr/>
      </dsp:nvSpPr>
      <dsp:spPr>
        <a:xfrm>
          <a:off x="0" y="1759022"/>
          <a:ext cx="7308085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1FFB4-75E4-40F3-B2A9-4DA0FFC67A5D}">
      <dsp:nvSpPr>
        <dsp:cNvPr id="0" name=""/>
        <dsp:cNvSpPr/>
      </dsp:nvSpPr>
      <dsp:spPr>
        <a:xfrm>
          <a:off x="391967" y="1142342"/>
          <a:ext cx="6960132" cy="71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19" tIns="0" rIns="20761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Развитие дошкольного образования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27114" y="1177489"/>
        <a:ext cx="6889838" cy="649705"/>
      </dsp:txXfrm>
    </dsp:sp>
    <dsp:sp modelId="{1D449DAF-AA84-4C8D-84DA-A0F2DEBE51AA}">
      <dsp:nvSpPr>
        <dsp:cNvPr id="0" name=""/>
        <dsp:cNvSpPr/>
      </dsp:nvSpPr>
      <dsp:spPr>
        <a:xfrm>
          <a:off x="0" y="2589902"/>
          <a:ext cx="7308085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A7F521-3BCA-4956-A80C-B76C9F37421F}">
      <dsp:nvSpPr>
        <dsp:cNvPr id="0" name=""/>
        <dsp:cNvSpPr/>
      </dsp:nvSpPr>
      <dsp:spPr>
        <a:xfrm>
          <a:off x="391967" y="1973222"/>
          <a:ext cx="6960132" cy="71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19" tIns="0" rIns="20761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Развитие образования детей младшего школьного возраста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27114" y="2008369"/>
        <a:ext cx="6889838" cy="649705"/>
      </dsp:txXfrm>
    </dsp:sp>
    <dsp:sp modelId="{79EAF747-9FD2-4D05-9643-2899FB17A03F}">
      <dsp:nvSpPr>
        <dsp:cNvPr id="0" name=""/>
        <dsp:cNvSpPr/>
      </dsp:nvSpPr>
      <dsp:spPr>
        <a:xfrm>
          <a:off x="0" y="3420782"/>
          <a:ext cx="7308085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0BEB63-1F82-4AD4-9A3C-34A9F902D287}">
      <dsp:nvSpPr>
        <dsp:cNvPr id="0" name=""/>
        <dsp:cNvSpPr/>
      </dsp:nvSpPr>
      <dsp:spPr>
        <a:xfrm>
          <a:off x="391967" y="2804102"/>
          <a:ext cx="6960132" cy="71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19" tIns="0" rIns="20761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Развитие образования детей среднего школьного возраста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27114" y="2839249"/>
        <a:ext cx="6889838" cy="649705"/>
      </dsp:txXfrm>
    </dsp:sp>
    <dsp:sp modelId="{8651310C-1F4E-41C3-B899-CF7BC3A6458B}">
      <dsp:nvSpPr>
        <dsp:cNvPr id="0" name=""/>
        <dsp:cNvSpPr/>
      </dsp:nvSpPr>
      <dsp:spPr>
        <a:xfrm>
          <a:off x="0" y="4251662"/>
          <a:ext cx="7308085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413123-3AAD-4159-A735-8B115BEE432F}">
      <dsp:nvSpPr>
        <dsp:cNvPr id="0" name=""/>
        <dsp:cNvSpPr/>
      </dsp:nvSpPr>
      <dsp:spPr>
        <a:xfrm>
          <a:off x="391967" y="3634982"/>
          <a:ext cx="6960132" cy="71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19" tIns="0" rIns="20761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Развитие образования детей старшего школьного возраста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27114" y="3670129"/>
        <a:ext cx="6889838" cy="649705"/>
      </dsp:txXfrm>
    </dsp:sp>
    <dsp:sp modelId="{E8F3C40A-5E0A-4E94-B29F-90A9033AEB74}">
      <dsp:nvSpPr>
        <dsp:cNvPr id="0" name=""/>
        <dsp:cNvSpPr/>
      </dsp:nvSpPr>
      <dsp:spPr>
        <a:xfrm>
          <a:off x="0" y="5082542"/>
          <a:ext cx="7308085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636BC5-EDAC-44D1-888C-002312C929C1}">
      <dsp:nvSpPr>
        <dsp:cNvPr id="0" name=""/>
        <dsp:cNvSpPr/>
      </dsp:nvSpPr>
      <dsp:spPr>
        <a:xfrm>
          <a:off x="391967" y="4465862"/>
          <a:ext cx="6960132" cy="71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19" tIns="0" rIns="20761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Развитие профессионального образования и обучения лиц с ОВЗ и инвалидностью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27114" y="4501009"/>
        <a:ext cx="6889838" cy="649705"/>
      </dsp:txXfrm>
    </dsp:sp>
    <dsp:sp modelId="{DDAC9053-DC7A-4D5E-AB7C-2F338E0DA25A}">
      <dsp:nvSpPr>
        <dsp:cNvPr id="0" name=""/>
        <dsp:cNvSpPr/>
      </dsp:nvSpPr>
      <dsp:spPr>
        <a:xfrm>
          <a:off x="0" y="5913422"/>
          <a:ext cx="7308085" cy="17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4827CA-F9A4-4CD7-B6B7-11AD1448C513}">
      <dsp:nvSpPr>
        <dsp:cNvPr id="0" name=""/>
        <dsp:cNvSpPr/>
      </dsp:nvSpPr>
      <dsp:spPr>
        <a:xfrm>
          <a:off x="391967" y="5296742"/>
          <a:ext cx="6960132" cy="7199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19" tIns="0" rIns="20761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Совершенствование </a:t>
          </a:r>
          <a:r>
            <a:rPr lang="ru-RU" sz="1600" b="1" kern="1200" dirty="0" err="1" smtClean="0">
              <a:solidFill>
                <a:schemeClr val="tx1"/>
              </a:solidFill>
            </a:rPr>
            <a:t>диагностико</a:t>
          </a:r>
          <a:r>
            <a:rPr lang="ru-RU" sz="1600" b="1" kern="1200" dirty="0" smtClean="0">
              <a:solidFill>
                <a:schemeClr val="tx1"/>
              </a:solidFill>
            </a:rPr>
            <a:t>-консультативной деятельности по определению специальных условий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427114" y="5331889"/>
        <a:ext cx="6889838" cy="6497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C65F2-121B-4E71-9C23-31846E17B41B}">
      <dsp:nvSpPr>
        <dsp:cNvPr id="0" name=""/>
        <dsp:cNvSpPr/>
      </dsp:nvSpPr>
      <dsp:spPr>
        <a:xfrm>
          <a:off x="208066" y="1536"/>
          <a:ext cx="3501281" cy="36377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повышение в обществе инклюзивной культуры по отношению к лицам с ОВЗ, повышение значимости в общественном сознании получения качественного образования лицами с ОВЗ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208066" y="1536"/>
        <a:ext cx="3501281" cy="3637711"/>
      </dsp:txXfrm>
    </dsp:sp>
    <dsp:sp modelId="{5D90D39C-92D6-4731-B95B-587DBF796E25}">
      <dsp:nvSpPr>
        <dsp:cNvPr id="0" name=""/>
        <dsp:cNvSpPr/>
      </dsp:nvSpPr>
      <dsp:spPr>
        <a:xfrm>
          <a:off x="4059475" y="11598"/>
          <a:ext cx="3501281" cy="3617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доступность для всех категорий детей с ОВЗ и инвалидностью качественного образования, способствующего удовлетворению их особых образовательных потребностей, развитию творческих способностей, независимо от места проживания, материального положения семьи, состояния здоровья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059475" y="11598"/>
        <a:ext cx="3501281" cy="3617586"/>
      </dsp:txXfrm>
    </dsp:sp>
    <dsp:sp modelId="{2C159EF3-7E94-4CBF-87B1-E6FEF093CB36}">
      <dsp:nvSpPr>
        <dsp:cNvPr id="0" name=""/>
        <dsp:cNvSpPr/>
      </dsp:nvSpPr>
      <dsp:spPr>
        <a:xfrm>
          <a:off x="1642296" y="3989376"/>
          <a:ext cx="4484230" cy="20240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совершенствование и создание доступной и развивающей образовательной среды не только в образовательных организациях, но и за их пределами, ориентированной на широкий круг </a:t>
          </a:r>
          <a:r>
            <a:rPr lang="ru-RU" sz="1800" kern="1200" smtClean="0">
              <a:solidFill>
                <a:schemeClr val="tx1"/>
              </a:solidFill>
            </a:rPr>
            <a:t>ограничений жизнедеятельности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1642296" y="3989376"/>
        <a:ext cx="4484230" cy="20240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675B9-B05B-4A42-93F7-D83832E70F2B}">
      <dsp:nvSpPr>
        <dsp:cNvPr id="0" name=""/>
        <dsp:cNvSpPr/>
      </dsp:nvSpPr>
      <dsp:spPr>
        <a:xfrm>
          <a:off x="218939" y="397706"/>
          <a:ext cx="3037182" cy="25734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территориальную и финансовую доступность специальной педагогической и психологической помощи для всех групп детей с ОВЗ и их семей;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218939" y="397706"/>
        <a:ext cx="3037182" cy="2573465"/>
      </dsp:txXfrm>
    </dsp:sp>
    <dsp:sp modelId="{C35CB504-3AA3-4864-9CB0-79B270264F26}">
      <dsp:nvSpPr>
        <dsp:cNvPr id="0" name=""/>
        <dsp:cNvSpPr/>
      </dsp:nvSpPr>
      <dsp:spPr>
        <a:xfrm>
          <a:off x="3559840" y="449478"/>
          <a:ext cx="3938527" cy="24699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социокультурную инфраструктуру, содействующую успешной социализации детей с ОВЗ и объединяющую воспитательные возможности образовательных, культурных, спортивных, научных, познавательных, экскурсионно-туристических и других организаций и обеспечение доступа к ней разных категорий детей с ОВЗ;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559840" y="449478"/>
        <a:ext cx="3938527" cy="2469922"/>
      </dsp:txXfrm>
    </dsp:sp>
    <dsp:sp modelId="{D3E39DBF-FEC7-4B1B-8998-22F71DA574BF}">
      <dsp:nvSpPr>
        <dsp:cNvPr id="0" name=""/>
        <dsp:cNvSpPr/>
      </dsp:nvSpPr>
      <dsp:spPr>
        <a:xfrm>
          <a:off x="13808" y="3289004"/>
          <a:ext cx="4372723" cy="27027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создание в рамках психологической службы в системе образования отдельного направления – специальной психологической помощи детям с ОВЗ, детям-инвалидам, обучающимся в различных образовательных условиях;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13808" y="3289004"/>
        <a:ext cx="4372723" cy="2702758"/>
      </dsp:txXfrm>
    </dsp:sp>
    <dsp:sp modelId="{375C0B19-C3CA-4EF4-9564-04D6A7602AB3}">
      <dsp:nvSpPr>
        <dsp:cNvPr id="0" name=""/>
        <dsp:cNvSpPr/>
      </dsp:nvSpPr>
      <dsp:spPr>
        <a:xfrm>
          <a:off x="4678283" y="3274890"/>
          <a:ext cx="3037182" cy="2754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подготовленность лиц с ОВЗ к ведению максимально возможной самостоятельной и независимой жизни;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678283" y="3274890"/>
        <a:ext cx="3037182" cy="27549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F5AF92-2521-49F5-B8E1-0A5CDC310EF5}">
      <dsp:nvSpPr>
        <dsp:cNvPr id="0" name=""/>
        <dsp:cNvSpPr/>
      </dsp:nvSpPr>
      <dsp:spPr>
        <a:xfrm>
          <a:off x="942" y="283335"/>
          <a:ext cx="3674011" cy="28696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создание доступной сети услуг психолого-медико-педагогической комиссии, функционирующей на основе комплексного подхода к обследованию и обладающей полнотой функционала при обследовании ребенка и формировании рекомендаций по созданию специальных условий образования;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942" y="283335"/>
        <a:ext cx="3674011" cy="2869608"/>
      </dsp:txXfrm>
    </dsp:sp>
    <dsp:sp modelId="{52CA20E6-A150-4BEA-8C11-BCC19A9C133C}">
      <dsp:nvSpPr>
        <dsp:cNvPr id="0" name=""/>
        <dsp:cNvSpPr/>
      </dsp:nvSpPr>
      <dsp:spPr>
        <a:xfrm>
          <a:off x="4042354" y="296209"/>
          <a:ext cx="3674011" cy="2843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укрепление и развитие кадрового потенциала системы образования лиц с ОВЗ и инвалидностью через переход на </a:t>
          </a:r>
          <a:r>
            <a:rPr lang="ru-RU" sz="1800" kern="1200" dirty="0" err="1" smtClean="0">
              <a:solidFill>
                <a:schemeClr val="tx1"/>
              </a:solidFill>
            </a:rPr>
            <a:t>моноуровневую</a:t>
          </a:r>
          <a:r>
            <a:rPr lang="ru-RU" sz="1800" kern="1200" dirty="0" smtClean="0">
              <a:solidFill>
                <a:schemeClr val="tx1"/>
              </a:solidFill>
            </a:rPr>
            <a:t> систему подготовки дефектологов в ВУЗах с сохранением института магистратуры;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042354" y="296209"/>
        <a:ext cx="3674011" cy="2843861"/>
      </dsp:txXfrm>
    </dsp:sp>
    <dsp:sp modelId="{48D36ED7-F43F-4867-9ECA-07535752A1E8}">
      <dsp:nvSpPr>
        <dsp:cNvPr id="0" name=""/>
        <dsp:cNvSpPr/>
      </dsp:nvSpPr>
      <dsp:spPr>
        <a:xfrm>
          <a:off x="942" y="3520345"/>
          <a:ext cx="3674011" cy="22044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развитие и поддержка социально-значимых детских, семейных и родительских инициатив, обеспечение преемственности деятельности детских и молодежных общественных объединений;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942" y="3520345"/>
        <a:ext cx="3674011" cy="2204406"/>
      </dsp:txXfrm>
    </dsp:sp>
    <dsp:sp modelId="{20BB6052-2F63-4DEF-9F32-237C55BFD7D4}">
      <dsp:nvSpPr>
        <dsp:cNvPr id="0" name=""/>
        <dsp:cNvSpPr/>
      </dsp:nvSpPr>
      <dsp:spPr>
        <a:xfrm>
          <a:off x="4042354" y="3520345"/>
          <a:ext cx="3674011" cy="22044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формирование системы осуществления мониторинга и показателей, отражающих эффективность реализации Стратегии.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042354" y="3520345"/>
        <a:ext cx="3674011" cy="2204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A26C0D48-5544-4D1E-92ED-7D29602D5A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5A546F38-6843-4BA4-9087-99FDAC1368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F37960E-1F7C-41B1-9A2B-96C83E797D56}" type="datetime1">
              <a:rPr lang="ru-RU" smtClean="0"/>
              <a:t>15.05.2019</a:t>
            </a:fld>
            <a:endParaRPr lang="ru-RU" dirty="0"/>
          </a:p>
        </p:txBody>
      </p:sp>
      <p:sp>
        <p:nvSpPr>
          <p:cNvPr id="4" name="Нижний колонтитул 3">
            <a:extLst>
              <a:ext uri="{FF2B5EF4-FFF2-40B4-BE49-F238E27FC236}">
                <a16:creationId xmlns="" xmlns:a16="http://schemas.microsoft.com/office/drawing/2014/main" id="{404D4C3A-831C-48BC-BBE8-779D180697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B78A2E2F-4EBC-4E26-BCA0-463636F0B3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ED2A560-1C91-4773-B7AC-4FDF7293DA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572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9C201-AC4F-4363-955C-CEDBBD62208D}" type="datetime1">
              <a:rPr lang="ru-RU" smtClean="0"/>
              <a:pPr/>
              <a:t>15.05.2019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3F167F0-0840-1348-BFE4-C6298BBC0698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489904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3F167F0-0840-1348-BFE4-C6298BBC069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552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3F167F0-0840-1348-BFE4-C6298BBC069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93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3F167F0-0840-1348-BFE4-C6298BBC069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216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3F167F0-0840-1348-BFE4-C6298BBC069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698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3F167F0-0840-1348-BFE4-C6298BBC069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736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3F167F0-0840-1348-BFE4-C6298BBC069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5398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3F167F0-0840-1348-BFE4-C6298BBC069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467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3F167F0-0840-1348-BFE4-C6298BBC069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376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3F167F0-0840-1348-BFE4-C6298BBC069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369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2000"/>
                  <a:hueMod val="108000"/>
                  <a:satMod val="164000"/>
                  <a:lumMod val="69000"/>
                </a:schemeClr>
                <a:schemeClr val="dk2">
                  <a:tint val="96000"/>
                  <a:hueMod val="90000"/>
                  <a:satMod val="130000"/>
                  <a:lumMod val="134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Овал 10"/>
          <p:cNvSpPr/>
          <p:nvPr/>
        </p:nvSpPr>
        <p:spPr>
          <a:xfrm>
            <a:off x="322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Овал 11"/>
          <p:cNvSpPr/>
          <p:nvPr/>
        </p:nvSpPr>
        <p:spPr>
          <a:xfrm>
            <a:off x="175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Овал 12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Овал 13"/>
          <p:cNvSpPr/>
          <p:nvPr/>
        </p:nvSpPr>
        <p:spPr>
          <a:xfrm>
            <a:off x="7999412" y="-2373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5" name="Овал 14"/>
          <p:cNvSpPr/>
          <p:nvPr/>
        </p:nvSpPr>
        <p:spPr>
          <a:xfrm>
            <a:off x="8609012" y="5874054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Полилиния 5"/>
          <p:cNvSpPr>
            <a:spLocks noEditPoints="1"/>
          </p:cNvSpPr>
          <p:nvPr/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Заголовок 1"/>
          <p:cNvSpPr>
            <a:spLocks noGrp="1"/>
          </p:cNvSpPr>
          <p:nvPr userDrawn="1"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 userDrawn="1"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 userDrawn="1"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rtlCol="0"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pPr rtl="0"/>
            <a:fld id="{E86AA575-909A-4E84-A73A-2B96081E700B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 rtlCol="0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10" name="Прямоугольник 9"/>
          <p:cNvSpPr/>
          <p:nvPr userDrawn="1"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 rtlCol="0"/>
          <a:lstStyle>
            <a:lvl1pPr>
              <a:defRPr sz="2800" b="0" i="0">
                <a:latin typeface="+mj-lt"/>
              </a:defRPr>
            </a:lvl1pPr>
          </a:lstStyle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7273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 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Прямоугольник 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Овал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Овал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 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Прямоугольник 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Полилиния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Полилиния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rtlCol="0" anchor="b">
            <a:normAutofit/>
          </a:bodyPr>
          <a:lstStyle>
            <a:lvl1pPr algn="l">
              <a:defRPr sz="2300" b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22" name="Рисунок 21">
            <a:extLst>
              <a:ext uri="{FF2B5EF4-FFF2-40B4-BE49-F238E27FC236}">
                <a16:creationId xmlns="" xmlns:a16="http://schemas.microsoft.com/office/drawing/2014/main" id="{215A5A73-8E13-4E38-8362-0A09BA94411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058861" y="478881"/>
            <a:ext cx="5582675" cy="5908526"/>
          </a:xfrm>
          <a:custGeom>
            <a:avLst/>
            <a:gdLst>
              <a:gd name="connsiteX0" fmla="*/ 10816 w 5582675"/>
              <a:gd name="connsiteY0" fmla="*/ 0 h 5908526"/>
              <a:gd name="connsiteX1" fmla="*/ 5582675 w 5582675"/>
              <a:gd name="connsiteY1" fmla="*/ 0 h 5908526"/>
              <a:gd name="connsiteX2" fmla="*/ 5582675 w 5582675"/>
              <a:gd name="connsiteY2" fmla="*/ 5908526 h 5908526"/>
              <a:gd name="connsiteX3" fmla="*/ 0 w 5582675"/>
              <a:gd name="connsiteY3" fmla="*/ 5908526 h 5908526"/>
              <a:gd name="connsiteX4" fmla="*/ 30693 w 5582675"/>
              <a:gd name="connsiteY4" fmla="*/ 5722836 h 5908526"/>
              <a:gd name="connsiteX5" fmla="*/ 223682 w 5582675"/>
              <a:gd name="connsiteY5" fmla="*/ 2921544 h 5908526"/>
              <a:gd name="connsiteX6" fmla="*/ 30693 w 5582675"/>
              <a:gd name="connsiteY6" fmla="*/ 120253 h 5908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82675" h="5908526">
                <a:moveTo>
                  <a:pt x="10816" y="0"/>
                </a:moveTo>
                <a:lnTo>
                  <a:pt x="5582675" y="0"/>
                </a:lnTo>
                <a:lnTo>
                  <a:pt x="5582675" y="5908526"/>
                </a:lnTo>
                <a:lnTo>
                  <a:pt x="0" y="5908526"/>
                </a:lnTo>
                <a:lnTo>
                  <a:pt x="30693" y="5722836"/>
                </a:lnTo>
                <a:cubicBezTo>
                  <a:pt x="153771" y="4890115"/>
                  <a:pt x="223682" y="3935837"/>
                  <a:pt x="223682" y="2921544"/>
                </a:cubicBezTo>
                <a:cubicBezTo>
                  <a:pt x="223682" y="1907252"/>
                  <a:pt x="153771" y="952973"/>
                  <a:pt x="30693" y="120253"/>
                </a:cubicBezTo>
                <a:close/>
              </a:path>
            </a:pathLst>
          </a:custGeom>
          <a:effectLst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 rtlCol="0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D13EF0-FE8D-43FC-AE79-F77DF127C654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4" name="Прямоугольник 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18343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 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Прямоугольник 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Овал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Овал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 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Прямоугольник 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Полилиния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Полилиния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Объект 10">
            <a:extLst>
              <a:ext uri="{FF2B5EF4-FFF2-40B4-BE49-F238E27FC236}">
                <a16:creationId xmlns="" xmlns:a16="http://schemas.microsoft.com/office/drawing/2014/main" id="{B50BDD93-02DA-4B21-9556-FA8B9894F9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58861" y="478880"/>
            <a:ext cx="5582675" cy="5900239"/>
          </a:xfrm>
          <a:custGeom>
            <a:avLst/>
            <a:gdLst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0 w 5582675"/>
              <a:gd name="connsiteY4" fmla="*/ 0 h 5900239"/>
              <a:gd name="connsiteX0" fmla="*/ 3501 w 5586176"/>
              <a:gd name="connsiteY0" fmla="*/ 0 h 5900239"/>
              <a:gd name="connsiteX1" fmla="*/ 5586176 w 5586176"/>
              <a:gd name="connsiteY1" fmla="*/ 0 h 5900239"/>
              <a:gd name="connsiteX2" fmla="*/ 5586176 w 5586176"/>
              <a:gd name="connsiteY2" fmla="*/ 5900239 h 5900239"/>
              <a:gd name="connsiteX3" fmla="*/ 3501 w 5586176"/>
              <a:gd name="connsiteY3" fmla="*/ 5900239 h 5900239"/>
              <a:gd name="connsiteX4" fmla="*/ 0 w 5586176"/>
              <a:gd name="connsiteY4" fmla="*/ 3615600 h 5900239"/>
              <a:gd name="connsiteX5" fmla="*/ 3501 w 5586176"/>
              <a:gd name="connsiteY5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220019 w 5582675"/>
              <a:gd name="connsiteY4" fmla="*/ 3442880 h 5900239"/>
              <a:gd name="connsiteX5" fmla="*/ 0 w 5582675"/>
              <a:gd name="connsiteY5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220019 w 5582675"/>
              <a:gd name="connsiteY4" fmla="*/ 3442880 h 5900239"/>
              <a:gd name="connsiteX5" fmla="*/ 11739 w 5582675"/>
              <a:gd name="connsiteY5" fmla="*/ 237400 h 5900239"/>
              <a:gd name="connsiteX6" fmla="*/ 0 w 5582675"/>
              <a:gd name="connsiteY6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220019 w 5582675"/>
              <a:gd name="connsiteY4" fmla="*/ 3442880 h 5900239"/>
              <a:gd name="connsiteX5" fmla="*/ 11739 w 5582675"/>
              <a:gd name="connsiteY5" fmla="*/ 237400 h 5900239"/>
              <a:gd name="connsiteX6" fmla="*/ 0 w 5582675"/>
              <a:gd name="connsiteY6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220019 w 5582675"/>
              <a:gd name="connsiteY4" fmla="*/ 3442880 h 5900239"/>
              <a:gd name="connsiteX5" fmla="*/ 62539 w 5582675"/>
              <a:gd name="connsiteY5" fmla="*/ 237400 h 5900239"/>
              <a:gd name="connsiteX6" fmla="*/ 0 w 5582675"/>
              <a:gd name="connsiteY6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220019 w 5582675"/>
              <a:gd name="connsiteY4" fmla="*/ 3442880 h 5900239"/>
              <a:gd name="connsiteX5" fmla="*/ 62539 w 5582675"/>
              <a:gd name="connsiteY5" fmla="*/ 237400 h 5900239"/>
              <a:gd name="connsiteX6" fmla="*/ 0 w 5582675"/>
              <a:gd name="connsiteY6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220019 w 5582675"/>
              <a:gd name="connsiteY4" fmla="*/ 3442880 h 5900239"/>
              <a:gd name="connsiteX5" fmla="*/ 62539 w 5582675"/>
              <a:gd name="connsiteY5" fmla="*/ 237400 h 5900239"/>
              <a:gd name="connsiteX6" fmla="*/ 0 w 5582675"/>
              <a:gd name="connsiteY6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220019 w 5582675"/>
              <a:gd name="connsiteY4" fmla="*/ 3442880 h 5900239"/>
              <a:gd name="connsiteX5" fmla="*/ 47299 w 5582675"/>
              <a:gd name="connsiteY5" fmla="*/ 247560 h 5900239"/>
              <a:gd name="connsiteX6" fmla="*/ 0 w 5582675"/>
              <a:gd name="connsiteY6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11739 w 5582675"/>
              <a:gd name="connsiteY4" fmla="*/ 5647600 h 5900239"/>
              <a:gd name="connsiteX5" fmla="*/ 220019 w 5582675"/>
              <a:gd name="connsiteY5" fmla="*/ 3442880 h 5900239"/>
              <a:gd name="connsiteX6" fmla="*/ 47299 w 5582675"/>
              <a:gd name="connsiteY6" fmla="*/ 247560 h 5900239"/>
              <a:gd name="connsiteX7" fmla="*/ 0 w 5582675"/>
              <a:gd name="connsiteY7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52379 w 5582675"/>
              <a:gd name="connsiteY4" fmla="*/ 5647600 h 5900239"/>
              <a:gd name="connsiteX5" fmla="*/ 220019 w 5582675"/>
              <a:gd name="connsiteY5" fmla="*/ 3442880 h 5900239"/>
              <a:gd name="connsiteX6" fmla="*/ 47299 w 5582675"/>
              <a:gd name="connsiteY6" fmla="*/ 247560 h 5900239"/>
              <a:gd name="connsiteX7" fmla="*/ 0 w 5582675"/>
              <a:gd name="connsiteY7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42854 w 5582675"/>
              <a:gd name="connsiteY4" fmla="*/ 5653315 h 5900239"/>
              <a:gd name="connsiteX5" fmla="*/ 220019 w 5582675"/>
              <a:gd name="connsiteY5" fmla="*/ 3442880 h 5900239"/>
              <a:gd name="connsiteX6" fmla="*/ 47299 w 5582675"/>
              <a:gd name="connsiteY6" fmla="*/ 247560 h 5900239"/>
              <a:gd name="connsiteX7" fmla="*/ 0 w 5582675"/>
              <a:gd name="connsiteY7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42854 w 5582675"/>
              <a:gd name="connsiteY4" fmla="*/ 5653315 h 5900239"/>
              <a:gd name="connsiteX5" fmla="*/ 220019 w 5582675"/>
              <a:gd name="connsiteY5" fmla="*/ 3442880 h 5900239"/>
              <a:gd name="connsiteX6" fmla="*/ 47299 w 5582675"/>
              <a:gd name="connsiteY6" fmla="*/ 247560 h 5900239"/>
              <a:gd name="connsiteX7" fmla="*/ 0 w 5582675"/>
              <a:gd name="connsiteY7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42854 w 5582675"/>
              <a:gd name="connsiteY4" fmla="*/ 5653315 h 5900239"/>
              <a:gd name="connsiteX5" fmla="*/ 220019 w 5582675"/>
              <a:gd name="connsiteY5" fmla="*/ 3442880 h 5900239"/>
              <a:gd name="connsiteX6" fmla="*/ 47299 w 5582675"/>
              <a:gd name="connsiteY6" fmla="*/ 247560 h 5900239"/>
              <a:gd name="connsiteX7" fmla="*/ 0 w 5582675"/>
              <a:gd name="connsiteY7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42854 w 5582675"/>
              <a:gd name="connsiteY4" fmla="*/ 5653315 h 5900239"/>
              <a:gd name="connsiteX5" fmla="*/ 220019 w 5582675"/>
              <a:gd name="connsiteY5" fmla="*/ 3442880 h 5900239"/>
              <a:gd name="connsiteX6" fmla="*/ 47299 w 5582675"/>
              <a:gd name="connsiteY6" fmla="*/ 247560 h 5900239"/>
              <a:gd name="connsiteX7" fmla="*/ 0 w 5582675"/>
              <a:gd name="connsiteY7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42854 w 5582675"/>
              <a:gd name="connsiteY4" fmla="*/ 5653315 h 5900239"/>
              <a:gd name="connsiteX5" fmla="*/ 220019 w 5582675"/>
              <a:gd name="connsiteY5" fmla="*/ 3442880 h 5900239"/>
              <a:gd name="connsiteX6" fmla="*/ 47299 w 5582675"/>
              <a:gd name="connsiteY6" fmla="*/ 247560 h 5900239"/>
              <a:gd name="connsiteX7" fmla="*/ 0 w 5582675"/>
              <a:gd name="connsiteY7" fmla="*/ 0 h 5900239"/>
              <a:gd name="connsiteX0" fmla="*/ 0 w 5582675"/>
              <a:gd name="connsiteY0" fmla="*/ 0 h 5900239"/>
              <a:gd name="connsiteX1" fmla="*/ 5582675 w 5582675"/>
              <a:gd name="connsiteY1" fmla="*/ 0 h 5900239"/>
              <a:gd name="connsiteX2" fmla="*/ 5582675 w 5582675"/>
              <a:gd name="connsiteY2" fmla="*/ 5900239 h 5900239"/>
              <a:gd name="connsiteX3" fmla="*/ 0 w 5582675"/>
              <a:gd name="connsiteY3" fmla="*/ 5900239 h 5900239"/>
              <a:gd name="connsiteX4" fmla="*/ 42854 w 5582675"/>
              <a:gd name="connsiteY4" fmla="*/ 5653315 h 5900239"/>
              <a:gd name="connsiteX5" fmla="*/ 220019 w 5582675"/>
              <a:gd name="connsiteY5" fmla="*/ 3442880 h 5900239"/>
              <a:gd name="connsiteX6" fmla="*/ 47299 w 5582675"/>
              <a:gd name="connsiteY6" fmla="*/ 247560 h 5900239"/>
              <a:gd name="connsiteX7" fmla="*/ 0 w 5582675"/>
              <a:gd name="connsiteY7" fmla="*/ 0 h 5900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82675" h="5900239">
                <a:moveTo>
                  <a:pt x="0" y="0"/>
                </a:moveTo>
                <a:lnTo>
                  <a:pt x="5582675" y="0"/>
                </a:lnTo>
                <a:lnTo>
                  <a:pt x="5582675" y="5900239"/>
                </a:lnTo>
                <a:lnTo>
                  <a:pt x="0" y="5900239"/>
                </a:lnTo>
                <a:cubicBezTo>
                  <a:pt x="14285" y="5817931"/>
                  <a:pt x="34284" y="5741338"/>
                  <a:pt x="42854" y="5653315"/>
                </a:cubicBezTo>
                <a:cubicBezTo>
                  <a:pt x="145724" y="4908883"/>
                  <a:pt x="181919" y="4332092"/>
                  <a:pt x="220019" y="3442880"/>
                </a:cubicBezTo>
                <a:cubicBezTo>
                  <a:pt x="221712" y="2333747"/>
                  <a:pt x="182766" y="1285573"/>
                  <a:pt x="47299" y="247560"/>
                </a:cubicBezTo>
                <a:lnTo>
                  <a:pt x="0" y="0"/>
                </a:lnTo>
                <a:close/>
              </a:path>
            </a:pathLst>
          </a:custGeo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rtlCol="0" anchor="b">
            <a:normAutofit/>
          </a:bodyPr>
          <a:lstStyle>
            <a:lvl1pPr algn="l">
              <a:defRPr sz="2300" b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 rtlCol="0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9A25B9-C5B6-4321-9761-C8D3F1A3412A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4" name="Прямоугольник 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397730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7E678F-447A-480B-9B75-01799EA8EF53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77171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2512C1-8A81-4FB1-A62C-2439B34D73D0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5993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1B13030-9547-48AA-9A77-B6FE0D9329CE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4" name="Нижний колонтитул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826480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5B4ED4-48AB-41C5-85BE-36F29B424A13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Прямоугольник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71922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235056-05E5-49FA-85B9-C13A880503DF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7362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Прямоугольник 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Овал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Овал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 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Прямоугольник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Полилиния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Полилиния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rtlCol="0" anchor="ctr"/>
          <a:lstStyle>
            <a:lvl1pPr algn="l">
              <a:defRPr sz="4000" b="0" cap="none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rtlCol="0"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FE25B6-26B9-4795-9DB3-1F92AB5CD076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5" name="Прямоугольник 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0819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заголовок — сле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 22">
            <a:extLst>
              <a:ext uri="{FF2B5EF4-FFF2-40B4-BE49-F238E27FC236}">
                <a16:creationId xmlns="" xmlns:a16="http://schemas.microsoft.com/office/drawing/2014/main" id="{A9677FD5-9A91-4866-B075-6DDE16433AC7}"/>
              </a:ext>
            </a:extLst>
          </p:cNvPr>
          <p:cNvGrpSpPr/>
          <p:nvPr userDrawn="1"/>
        </p:nvGrpSpPr>
        <p:grpSpPr>
          <a:xfrm>
            <a:off x="16303" y="0"/>
            <a:ext cx="12192000" cy="6858000"/>
            <a:chOff x="16303" y="6430358"/>
            <a:chExt cx="12192000" cy="6858000"/>
          </a:xfrm>
        </p:grpSpPr>
        <p:sp>
          <p:nvSpPr>
            <p:cNvPr id="11" name="Прямоугольник 10"/>
            <p:cNvSpPr/>
            <p:nvPr/>
          </p:nvSpPr>
          <p:spPr>
            <a:xfrm>
              <a:off x="236937" y="6430358"/>
              <a:ext cx="507801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 r="-140094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Полилиния 5"/>
            <p:cNvSpPr/>
            <p:nvPr/>
          </p:nvSpPr>
          <p:spPr bwMode="gray">
            <a:xfrm rot="15922489">
              <a:off x="3144589" y="8256436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Полилиния 5"/>
            <p:cNvSpPr/>
            <p:nvPr/>
          </p:nvSpPr>
          <p:spPr bwMode="gray">
            <a:xfrm rot="16200000">
              <a:off x="2233481" y="9232079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>
              <a:spLocks noEditPoints="1"/>
            </p:cNvSpPr>
            <p:nvPr/>
          </p:nvSpPr>
          <p:spPr bwMode="gray">
            <a:xfrm>
              <a:off x="16303" y="6431945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6" y="2287088"/>
            <a:ext cx="3438881" cy="2283824"/>
          </a:xfrm>
        </p:spPr>
        <p:txBody>
          <a:bodyPr rtlCol="0" anchor="ctr"/>
          <a:lstStyle>
            <a:lvl1pPr algn="l">
              <a:defRPr sz="2300" b="0" cap="none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35181B-387F-4E5B-AC56-E7811112EC5A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5" name="Прямоугольник 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579578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маркеров в виде значков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 9">
            <a:extLst>
              <a:ext uri="{FF2B5EF4-FFF2-40B4-BE49-F238E27FC236}">
                <a16:creationId xmlns="" xmlns:a16="http://schemas.microsoft.com/office/drawing/2014/main" id="{5B480622-FB8F-493B-9965-971B07D752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92913" y="1748812"/>
            <a:ext cx="3852000" cy="7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0">
            <a:solidFill>
              <a:schemeClr val="accent1"/>
            </a:solidFill>
          </a:ln>
        </p:spPr>
        <p:txBody>
          <a:bodyPr rtlCol="0" anchor="ctr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Текстовый элемент</a:t>
            </a:r>
          </a:p>
        </p:txBody>
      </p:sp>
      <p:sp>
        <p:nvSpPr>
          <p:cNvPr id="16" name="Текст 9">
            <a:extLst>
              <a:ext uri="{FF2B5EF4-FFF2-40B4-BE49-F238E27FC236}">
                <a16:creationId xmlns="" xmlns:a16="http://schemas.microsoft.com/office/drawing/2014/main" id="{2C5BC223-8B87-4685-A901-71B07847E41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92913" y="2561156"/>
            <a:ext cx="3852000" cy="7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0">
            <a:solidFill>
              <a:schemeClr val="accent2"/>
            </a:solidFill>
          </a:ln>
        </p:spPr>
        <p:txBody>
          <a:bodyPr rtlCol="0" anchor="ctr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Текстовый элемент</a:t>
            </a:r>
          </a:p>
        </p:txBody>
      </p:sp>
      <p:sp>
        <p:nvSpPr>
          <p:cNvPr id="17" name="Текст 9">
            <a:extLst>
              <a:ext uri="{FF2B5EF4-FFF2-40B4-BE49-F238E27FC236}">
                <a16:creationId xmlns="" xmlns:a16="http://schemas.microsoft.com/office/drawing/2014/main" id="{1AE3DDF2-FC22-4381-9763-408FEF9648B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92913" y="3373501"/>
            <a:ext cx="3852000" cy="7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0">
            <a:solidFill>
              <a:schemeClr val="accent3"/>
            </a:solidFill>
          </a:ln>
        </p:spPr>
        <p:txBody>
          <a:bodyPr rtlCol="0" anchor="ctr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Текстовый элемент</a:t>
            </a:r>
          </a:p>
        </p:txBody>
      </p:sp>
      <p:sp>
        <p:nvSpPr>
          <p:cNvPr id="18" name="Текст 9">
            <a:extLst>
              <a:ext uri="{FF2B5EF4-FFF2-40B4-BE49-F238E27FC236}">
                <a16:creationId xmlns="" xmlns:a16="http://schemas.microsoft.com/office/drawing/2014/main" id="{6170A2BF-28BF-4B27-B92D-B1423601B76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92913" y="4185846"/>
            <a:ext cx="3852000" cy="7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0">
            <a:solidFill>
              <a:schemeClr val="accent4"/>
            </a:solidFill>
          </a:ln>
        </p:spPr>
        <p:txBody>
          <a:bodyPr rtlCol="0" anchor="ctr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Текстовый элемент</a:t>
            </a:r>
          </a:p>
        </p:txBody>
      </p:sp>
      <p:sp>
        <p:nvSpPr>
          <p:cNvPr id="19" name="Текст 9">
            <a:extLst>
              <a:ext uri="{FF2B5EF4-FFF2-40B4-BE49-F238E27FC236}">
                <a16:creationId xmlns="" xmlns:a16="http://schemas.microsoft.com/office/drawing/2014/main" id="{2DB1D08C-9D26-4EC5-B935-D6A265A2A67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92913" y="4998190"/>
            <a:ext cx="3852000" cy="72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1750">
            <a:solidFill>
              <a:schemeClr val="accent6"/>
            </a:solidFill>
          </a:ln>
        </p:spPr>
        <p:txBody>
          <a:bodyPr rtlCol="0" anchor="ctr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ru-RU" noProof="0"/>
              <a:t>Текстовый элемент</a:t>
            </a:r>
          </a:p>
        </p:txBody>
      </p:sp>
      <p:grpSp>
        <p:nvGrpSpPr>
          <p:cNvPr id="23" name="Группа 22">
            <a:extLst>
              <a:ext uri="{FF2B5EF4-FFF2-40B4-BE49-F238E27FC236}">
                <a16:creationId xmlns="" xmlns:a16="http://schemas.microsoft.com/office/drawing/2014/main" id="{A9677FD5-9A91-4866-B075-6DDE16433AC7}"/>
              </a:ext>
            </a:extLst>
          </p:cNvPr>
          <p:cNvGrpSpPr/>
          <p:nvPr userDrawn="1"/>
        </p:nvGrpSpPr>
        <p:grpSpPr>
          <a:xfrm>
            <a:off x="16303" y="0"/>
            <a:ext cx="12192000" cy="6858000"/>
            <a:chOff x="16303" y="6430358"/>
            <a:chExt cx="12192000" cy="6858000"/>
          </a:xfrm>
        </p:grpSpPr>
        <p:sp>
          <p:nvSpPr>
            <p:cNvPr id="11" name="Прямоугольник 10"/>
            <p:cNvSpPr/>
            <p:nvPr/>
          </p:nvSpPr>
          <p:spPr>
            <a:xfrm>
              <a:off x="236937" y="6430358"/>
              <a:ext cx="507801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 r="-140094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Полилиния 5"/>
            <p:cNvSpPr/>
            <p:nvPr/>
          </p:nvSpPr>
          <p:spPr bwMode="gray">
            <a:xfrm rot="15922489">
              <a:off x="3144589" y="8256436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Полилиния 5"/>
            <p:cNvSpPr/>
            <p:nvPr/>
          </p:nvSpPr>
          <p:spPr bwMode="gray">
            <a:xfrm rot="16200000">
              <a:off x="2233481" y="9232079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>
              <a:spLocks noEditPoints="1"/>
            </p:cNvSpPr>
            <p:nvPr/>
          </p:nvSpPr>
          <p:spPr bwMode="gray">
            <a:xfrm>
              <a:off x="16303" y="6431945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6" y="2287088"/>
            <a:ext cx="3438881" cy="2283824"/>
          </a:xfrm>
        </p:spPr>
        <p:txBody>
          <a:bodyPr rtlCol="0" anchor="ctr"/>
          <a:lstStyle>
            <a:lvl1pPr algn="l">
              <a:defRPr sz="2300" b="0" cap="none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6630CC-A9AF-4535-8F2C-F1F193CA8C0F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5" name="Прямоугольник 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4" name="Рисунок 13">
            <a:extLst>
              <a:ext uri="{FF2B5EF4-FFF2-40B4-BE49-F238E27FC236}">
                <a16:creationId xmlns="" xmlns:a16="http://schemas.microsoft.com/office/drawing/2014/main" id="{9DDAF6ED-5E16-4D29-98B7-FB80DB3AAFE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870575" y="1840504"/>
            <a:ext cx="536616" cy="536616"/>
          </a:xfrm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sz="1100" i="1"/>
            </a:lvl1pPr>
          </a:lstStyle>
          <a:p>
            <a:pPr rtl="0"/>
            <a:r>
              <a:rPr lang="ru-RU" noProof="0"/>
              <a:t>Значок</a:t>
            </a:r>
          </a:p>
        </p:txBody>
      </p:sp>
      <p:sp>
        <p:nvSpPr>
          <p:cNvPr id="21" name="Рисунок 13">
            <a:extLst>
              <a:ext uri="{FF2B5EF4-FFF2-40B4-BE49-F238E27FC236}">
                <a16:creationId xmlns="" xmlns:a16="http://schemas.microsoft.com/office/drawing/2014/main" id="{8C305CB7-F303-430E-951A-7FC6F97062AA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870575" y="2652849"/>
            <a:ext cx="536616" cy="536616"/>
          </a:xfrm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sz="1100" i="1"/>
            </a:lvl1pPr>
          </a:lstStyle>
          <a:p>
            <a:pPr rtl="0"/>
            <a:r>
              <a:rPr lang="ru-RU" noProof="0"/>
              <a:t>Значок</a:t>
            </a:r>
          </a:p>
        </p:txBody>
      </p:sp>
      <p:sp>
        <p:nvSpPr>
          <p:cNvPr id="22" name="Рисунок 13">
            <a:extLst>
              <a:ext uri="{FF2B5EF4-FFF2-40B4-BE49-F238E27FC236}">
                <a16:creationId xmlns="" xmlns:a16="http://schemas.microsoft.com/office/drawing/2014/main" id="{84D427E5-ED69-4A46-A9B7-F4DC4466F32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870575" y="3465194"/>
            <a:ext cx="536616" cy="536616"/>
          </a:xfrm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sz="1100" i="1"/>
            </a:lvl1pPr>
          </a:lstStyle>
          <a:p>
            <a:pPr rtl="0"/>
            <a:r>
              <a:rPr lang="ru-RU" noProof="0"/>
              <a:t>Значок</a:t>
            </a:r>
          </a:p>
        </p:txBody>
      </p:sp>
      <p:sp>
        <p:nvSpPr>
          <p:cNvPr id="24" name="Рисунок 13">
            <a:extLst>
              <a:ext uri="{FF2B5EF4-FFF2-40B4-BE49-F238E27FC236}">
                <a16:creationId xmlns="" xmlns:a16="http://schemas.microsoft.com/office/drawing/2014/main" id="{3DDA902F-61D6-4F1C-86C6-D1F5584AE8B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870575" y="4277539"/>
            <a:ext cx="536616" cy="536616"/>
          </a:xfrm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sz="1100" i="1"/>
            </a:lvl1pPr>
          </a:lstStyle>
          <a:p>
            <a:pPr rtl="0"/>
            <a:r>
              <a:rPr lang="ru-RU" noProof="0"/>
              <a:t>Значок</a:t>
            </a:r>
          </a:p>
        </p:txBody>
      </p:sp>
      <p:sp>
        <p:nvSpPr>
          <p:cNvPr id="26" name="Рисунок 13">
            <a:extLst>
              <a:ext uri="{FF2B5EF4-FFF2-40B4-BE49-F238E27FC236}">
                <a16:creationId xmlns="" xmlns:a16="http://schemas.microsoft.com/office/drawing/2014/main" id="{D8B6871A-9C69-4437-A5AD-A0400BAF2C6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870575" y="5089882"/>
            <a:ext cx="536616" cy="536616"/>
          </a:xfrm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sz="1100" i="1"/>
            </a:lvl1pPr>
          </a:lstStyle>
          <a:p>
            <a:pPr rtl="0"/>
            <a:r>
              <a:rPr lang="ru-RU" noProof="0"/>
              <a:t>Значок</a:t>
            </a:r>
          </a:p>
        </p:txBody>
      </p:sp>
    </p:spTree>
    <p:extLst>
      <p:ext uri="{BB962C8B-B14F-4D97-AF65-F5344CB8AC3E}">
        <p14:creationId xmlns:p14="http://schemas.microsoft.com/office/powerpoint/2010/main" val="3296259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ветлый вертикальный маркированный список с 4 знач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Овал 30">
            <a:extLst>
              <a:ext uri="{FF2B5EF4-FFF2-40B4-BE49-F238E27FC236}">
                <a16:creationId xmlns="" xmlns:a16="http://schemas.microsoft.com/office/drawing/2014/main" id="{B8ACAEC3-8D8C-3848-8630-7A0DFF3F6116}"/>
              </a:ext>
            </a:extLst>
          </p:cNvPr>
          <p:cNvSpPr>
            <a:spLocks noChangeAspect="1"/>
          </p:cNvSpPr>
          <p:nvPr userDrawn="1"/>
        </p:nvSpPr>
        <p:spPr>
          <a:xfrm>
            <a:off x="8699143" y="3702940"/>
            <a:ext cx="1261872" cy="126187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2" name="Рисунок 9">
            <a:extLst>
              <a:ext uri="{FF2B5EF4-FFF2-40B4-BE49-F238E27FC236}">
                <a16:creationId xmlns="" xmlns:a16="http://schemas.microsoft.com/office/drawing/2014/main" id="{CC12BEA0-F502-0646-A370-7ECF194608D0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8865103" y="3869836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sp>
        <p:nvSpPr>
          <p:cNvPr id="29" name="Овал 28">
            <a:extLst>
              <a:ext uri="{FF2B5EF4-FFF2-40B4-BE49-F238E27FC236}">
                <a16:creationId xmlns="" xmlns:a16="http://schemas.microsoft.com/office/drawing/2014/main" id="{D58C6160-632A-B540-A7E5-81F40CEC1FE7}"/>
              </a:ext>
            </a:extLst>
          </p:cNvPr>
          <p:cNvSpPr>
            <a:spLocks noChangeAspect="1"/>
          </p:cNvSpPr>
          <p:nvPr userDrawn="1"/>
        </p:nvSpPr>
        <p:spPr>
          <a:xfrm>
            <a:off x="6287247" y="3706777"/>
            <a:ext cx="1261872" cy="126187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0" name="Рисунок 9">
            <a:extLst>
              <a:ext uri="{FF2B5EF4-FFF2-40B4-BE49-F238E27FC236}">
                <a16:creationId xmlns="" xmlns:a16="http://schemas.microsoft.com/office/drawing/2014/main" id="{EB2FEBB6-C1E0-0D47-8CCC-05EE2F756590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452271" y="3873673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7215E544-9553-AC42-B5C3-F7AE9AD6D815}"/>
              </a:ext>
            </a:extLst>
          </p:cNvPr>
          <p:cNvSpPr>
            <a:spLocks noChangeAspect="1"/>
          </p:cNvSpPr>
          <p:nvPr userDrawn="1"/>
        </p:nvSpPr>
        <p:spPr>
          <a:xfrm>
            <a:off x="8699143" y="799317"/>
            <a:ext cx="1261872" cy="126187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" name="Овал 2">
            <a:extLst>
              <a:ext uri="{FF2B5EF4-FFF2-40B4-BE49-F238E27FC236}">
                <a16:creationId xmlns="" xmlns:a16="http://schemas.microsoft.com/office/drawing/2014/main" id="{F76E934A-C634-DF4D-992A-6E01917693AD}"/>
              </a:ext>
            </a:extLst>
          </p:cNvPr>
          <p:cNvSpPr>
            <a:spLocks noChangeAspect="1"/>
          </p:cNvSpPr>
          <p:nvPr userDrawn="1"/>
        </p:nvSpPr>
        <p:spPr>
          <a:xfrm>
            <a:off x="6289119" y="799317"/>
            <a:ext cx="1261872" cy="126187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grpSp>
        <p:nvGrpSpPr>
          <p:cNvPr id="23" name="Группа 22">
            <a:extLst>
              <a:ext uri="{FF2B5EF4-FFF2-40B4-BE49-F238E27FC236}">
                <a16:creationId xmlns="" xmlns:a16="http://schemas.microsoft.com/office/drawing/2014/main" id="{A9677FD5-9A91-4866-B075-6DDE16433AC7}"/>
              </a:ext>
            </a:extLst>
          </p:cNvPr>
          <p:cNvGrpSpPr/>
          <p:nvPr userDrawn="1"/>
        </p:nvGrpSpPr>
        <p:grpSpPr>
          <a:xfrm>
            <a:off x="16303" y="0"/>
            <a:ext cx="12192000" cy="6858000"/>
            <a:chOff x="16303" y="6430358"/>
            <a:chExt cx="12192000" cy="6858000"/>
          </a:xfrm>
        </p:grpSpPr>
        <p:sp>
          <p:nvSpPr>
            <p:cNvPr id="11" name="Прямоугольник 10"/>
            <p:cNvSpPr/>
            <p:nvPr/>
          </p:nvSpPr>
          <p:spPr>
            <a:xfrm>
              <a:off x="236937" y="6430358"/>
              <a:ext cx="507801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 r="-140094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Полилиния 5"/>
            <p:cNvSpPr/>
            <p:nvPr/>
          </p:nvSpPr>
          <p:spPr bwMode="gray">
            <a:xfrm rot="15922489">
              <a:off x="3144589" y="8256436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Полилиния 5"/>
            <p:cNvSpPr/>
            <p:nvPr/>
          </p:nvSpPr>
          <p:spPr bwMode="gray">
            <a:xfrm rot="16200000">
              <a:off x="2233481" y="9232079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>
              <a:spLocks noEditPoints="1"/>
            </p:cNvSpPr>
            <p:nvPr/>
          </p:nvSpPr>
          <p:spPr bwMode="gray">
            <a:xfrm>
              <a:off x="16303" y="6431945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6" y="2287088"/>
            <a:ext cx="3438881" cy="2283824"/>
          </a:xfrm>
        </p:spPr>
        <p:txBody>
          <a:bodyPr rtlCol="0" anchor="ctr"/>
          <a:lstStyle>
            <a:lvl1pPr algn="l">
              <a:defRPr sz="2300" b="0" cap="none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CC947A-8F53-4F5E-AF9C-EDEF04AD8794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5" name="Прямоугольник 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4" name="Текст 13">
            <a:extLst>
              <a:ext uri="{FF2B5EF4-FFF2-40B4-BE49-F238E27FC236}">
                <a16:creationId xmlns="" xmlns:a16="http://schemas.microsoft.com/office/drawing/2014/main" id="{9ADD13A9-A8EA-4B1C-AE31-FE189E0E8B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56275" y="2351088"/>
            <a:ext cx="2325688" cy="77470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18" name="Текст 13">
            <a:extLst>
              <a:ext uri="{FF2B5EF4-FFF2-40B4-BE49-F238E27FC236}">
                <a16:creationId xmlns="" xmlns:a16="http://schemas.microsoft.com/office/drawing/2014/main" id="{A2BAC124-81DA-4B8B-86CD-75C69A4D0DB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67235" y="2351088"/>
            <a:ext cx="2325688" cy="77470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26" name="Текст 13">
            <a:extLst>
              <a:ext uri="{FF2B5EF4-FFF2-40B4-BE49-F238E27FC236}">
                <a16:creationId xmlns="" xmlns:a16="http://schemas.microsoft.com/office/drawing/2014/main" id="{B493D355-B592-4395-8255-D1D4FB1CF1A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6275" y="5258548"/>
            <a:ext cx="2325688" cy="77470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28" name="Текст 13">
            <a:extLst>
              <a:ext uri="{FF2B5EF4-FFF2-40B4-BE49-F238E27FC236}">
                <a16:creationId xmlns="" xmlns:a16="http://schemas.microsoft.com/office/drawing/2014/main" id="{D0A496BB-AA13-44AE-AFA6-30D4ED5099E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67235" y="5258548"/>
            <a:ext cx="2325688" cy="77470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20" name="Рисунок 9">
            <a:extLst>
              <a:ext uri="{FF2B5EF4-FFF2-40B4-BE49-F238E27FC236}">
                <a16:creationId xmlns="" xmlns:a16="http://schemas.microsoft.com/office/drawing/2014/main" id="{8E97E18E-0E31-B542-9578-D6E4DCD8468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454143" y="966213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sp>
        <p:nvSpPr>
          <p:cNvPr id="24" name="Рисунок 9">
            <a:extLst>
              <a:ext uri="{FF2B5EF4-FFF2-40B4-BE49-F238E27FC236}">
                <a16:creationId xmlns="" xmlns:a16="http://schemas.microsoft.com/office/drawing/2014/main" id="{7602DDF7-46BD-6045-BDB0-45F47B0B6A9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865103" y="965277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</p:spTree>
    <p:extLst>
      <p:ext uri="{BB962C8B-B14F-4D97-AF65-F5344CB8AC3E}">
        <p14:creationId xmlns:p14="http://schemas.microsoft.com/office/powerpoint/2010/main" val="182046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ертикальный маркированный список с 4 знач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Овал 19">
            <a:extLst>
              <a:ext uri="{FF2B5EF4-FFF2-40B4-BE49-F238E27FC236}">
                <a16:creationId xmlns="" xmlns:a16="http://schemas.microsoft.com/office/drawing/2014/main" id="{86F73ED6-3B3B-5A45-912C-FCFD7D53593C}"/>
              </a:ext>
            </a:extLst>
          </p:cNvPr>
          <p:cNvSpPr>
            <a:spLocks noChangeAspect="1"/>
          </p:cNvSpPr>
          <p:nvPr userDrawn="1"/>
        </p:nvSpPr>
        <p:spPr>
          <a:xfrm>
            <a:off x="8699143" y="3702940"/>
            <a:ext cx="1261872" cy="126187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1" name="Рисунок 9">
            <a:extLst>
              <a:ext uri="{FF2B5EF4-FFF2-40B4-BE49-F238E27FC236}">
                <a16:creationId xmlns="" xmlns:a16="http://schemas.microsoft.com/office/drawing/2014/main" id="{B5971407-B12A-EE45-895D-769807DFC767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8865103" y="3869836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36215321-76D7-AD41-B779-DE347C617DB3}"/>
              </a:ext>
            </a:extLst>
          </p:cNvPr>
          <p:cNvSpPr>
            <a:spLocks noChangeAspect="1"/>
          </p:cNvSpPr>
          <p:nvPr userDrawn="1"/>
        </p:nvSpPr>
        <p:spPr>
          <a:xfrm>
            <a:off x="6288183" y="3706777"/>
            <a:ext cx="1261872" cy="126187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4" name="Рисунок 9">
            <a:extLst>
              <a:ext uri="{FF2B5EF4-FFF2-40B4-BE49-F238E27FC236}">
                <a16:creationId xmlns="" xmlns:a16="http://schemas.microsoft.com/office/drawing/2014/main" id="{E61684B2-1403-BD44-80B1-6A5C0D0A3C6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454143" y="3873673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sp>
        <p:nvSpPr>
          <p:cNvPr id="29" name="Овал 28">
            <a:extLst>
              <a:ext uri="{FF2B5EF4-FFF2-40B4-BE49-F238E27FC236}">
                <a16:creationId xmlns="" xmlns:a16="http://schemas.microsoft.com/office/drawing/2014/main" id="{3B87B079-A5F0-D34B-90BD-17403B51EF47}"/>
              </a:ext>
            </a:extLst>
          </p:cNvPr>
          <p:cNvSpPr>
            <a:spLocks noChangeAspect="1"/>
          </p:cNvSpPr>
          <p:nvPr userDrawn="1"/>
        </p:nvSpPr>
        <p:spPr>
          <a:xfrm>
            <a:off x="8699143" y="799317"/>
            <a:ext cx="1261872" cy="12618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0" name="Овал 29">
            <a:extLst>
              <a:ext uri="{FF2B5EF4-FFF2-40B4-BE49-F238E27FC236}">
                <a16:creationId xmlns="" xmlns:a16="http://schemas.microsoft.com/office/drawing/2014/main" id="{67169BE7-153A-034D-B3C8-A226C22DE09C}"/>
              </a:ext>
            </a:extLst>
          </p:cNvPr>
          <p:cNvSpPr>
            <a:spLocks noChangeAspect="1"/>
          </p:cNvSpPr>
          <p:nvPr userDrawn="1"/>
        </p:nvSpPr>
        <p:spPr>
          <a:xfrm>
            <a:off x="6288183" y="799317"/>
            <a:ext cx="1261872" cy="126187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1" name="Рисунок 9">
            <a:extLst>
              <a:ext uri="{FF2B5EF4-FFF2-40B4-BE49-F238E27FC236}">
                <a16:creationId xmlns="" xmlns:a16="http://schemas.microsoft.com/office/drawing/2014/main" id="{604C6493-8619-1749-A32C-8C1C4E875339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454143" y="966213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sp>
        <p:nvSpPr>
          <p:cNvPr id="32" name="Рисунок 9">
            <a:extLst>
              <a:ext uri="{FF2B5EF4-FFF2-40B4-BE49-F238E27FC236}">
                <a16:creationId xmlns="" xmlns:a16="http://schemas.microsoft.com/office/drawing/2014/main" id="{EE25A905-577F-154D-BA89-4F485EEBC4B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865103" y="965277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grpSp>
        <p:nvGrpSpPr>
          <p:cNvPr id="23" name="Группа 22">
            <a:extLst>
              <a:ext uri="{FF2B5EF4-FFF2-40B4-BE49-F238E27FC236}">
                <a16:creationId xmlns="" xmlns:a16="http://schemas.microsoft.com/office/drawing/2014/main" id="{A9677FD5-9A91-4866-B075-6DDE16433AC7}"/>
              </a:ext>
            </a:extLst>
          </p:cNvPr>
          <p:cNvGrpSpPr/>
          <p:nvPr userDrawn="1"/>
        </p:nvGrpSpPr>
        <p:grpSpPr>
          <a:xfrm>
            <a:off x="16303" y="0"/>
            <a:ext cx="12192000" cy="6858000"/>
            <a:chOff x="16303" y="6430358"/>
            <a:chExt cx="12192000" cy="6858000"/>
          </a:xfrm>
        </p:grpSpPr>
        <p:sp>
          <p:nvSpPr>
            <p:cNvPr id="11" name="Прямоугольник 10"/>
            <p:cNvSpPr/>
            <p:nvPr/>
          </p:nvSpPr>
          <p:spPr>
            <a:xfrm>
              <a:off x="236937" y="6430358"/>
              <a:ext cx="507801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 r="-140094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Полилиния 5"/>
            <p:cNvSpPr/>
            <p:nvPr/>
          </p:nvSpPr>
          <p:spPr bwMode="gray">
            <a:xfrm rot="15922489">
              <a:off x="3144589" y="8256436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Полилиния 5"/>
            <p:cNvSpPr/>
            <p:nvPr/>
          </p:nvSpPr>
          <p:spPr bwMode="gray">
            <a:xfrm rot="16200000">
              <a:off x="2233481" y="9232079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>
              <a:spLocks noEditPoints="1"/>
            </p:cNvSpPr>
            <p:nvPr/>
          </p:nvSpPr>
          <p:spPr bwMode="gray">
            <a:xfrm>
              <a:off x="16303" y="6431945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6" y="2287088"/>
            <a:ext cx="3438881" cy="2283824"/>
          </a:xfrm>
        </p:spPr>
        <p:txBody>
          <a:bodyPr rtlCol="0" anchor="ctr"/>
          <a:lstStyle>
            <a:lvl1pPr algn="l">
              <a:defRPr sz="2300" b="0" cap="none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BC0FA3-29EB-469B-9530-6BBADAB7B2D7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5" name="Прямоугольник 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4" name="Текст 13">
            <a:extLst>
              <a:ext uri="{FF2B5EF4-FFF2-40B4-BE49-F238E27FC236}">
                <a16:creationId xmlns="" xmlns:a16="http://schemas.microsoft.com/office/drawing/2014/main" id="{9ADD13A9-A8EA-4B1C-AE31-FE189E0E8B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56275" y="2351088"/>
            <a:ext cx="2325688" cy="77470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18" name="Текст 13">
            <a:extLst>
              <a:ext uri="{FF2B5EF4-FFF2-40B4-BE49-F238E27FC236}">
                <a16:creationId xmlns="" xmlns:a16="http://schemas.microsoft.com/office/drawing/2014/main" id="{A2BAC124-81DA-4B8B-86CD-75C69A4D0DB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67235" y="2351088"/>
            <a:ext cx="2325688" cy="77470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26" name="Текст 13">
            <a:extLst>
              <a:ext uri="{FF2B5EF4-FFF2-40B4-BE49-F238E27FC236}">
                <a16:creationId xmlns="" xmlns:a16="http://schemas.microsoft.com/office/drawing/2014/main" id="{B493D355-B592-4395-8255-D1D4FB1CF1A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6275" y="5258548"/>
            <a:ext cx="2325688" cy="77470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28" name="Текст 13">
            <a:extLst>
              <a:ext uri="{FF2B5EF4-FFF2-40B4-BE49-F238E27FC236}">
                <a16:creationId xmlns="" xmlns:a16="http://schemas.microsoft.com/office/drawing/2014/main" id="{D0A496BB-AA13-44AE-AFA6-30D4ED5099E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67235" y="5258548"/>
            <a:ext cx="2325688" cy="77470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</p:spTree>
    <p:extLst>
      <p:ext uri="{BB962C8B-B14F-4D97-AF65-F5344CB8AC3E}">
        <p14:creationId xmlns:p14="http://schemas.microsoft.com/office/powerpoint/2010/main" val="325413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ертикальный маркированный список с 2 знач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вал 28">
            <a:extLst>
              <a:ext uri="{FF2B5EF4-FFF2-40B4-BE49-F238E27FC236}">
                <a16:creationId xmlns="" xmlns:a16="http://schemas.microsoft.com/office/drawing/2014/main" id="{3B87B079-A5F0-D34B-90BD-17403B51EF47}"/>
              </a:ext>
            </a:extLst>
          </p:cNvPr>
          <p:cNvSpPr>
            <a:spLocks noChangeAspect="1"/>
          </p:cNvSpPr>
          <p:nvPr userDrawn="1"/>
        </p:nvSpPr>
        <p:spPr>
          <a:xfrm>
            <a:off x="8699143" y="2234226"/>
            <a:ext cx="1261872" cy="12618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0" name="Овал 29">
            <a:extLst>
              <a:ext uri="{FF2B5EF4-FFF2-40B4-BE49-F238E27FC236}">
                <a16:creationId xmlns="" xmlns:a16="http://schemas.microsoft.com/office/drawing/2014/main" id="{67169BE7-153A-034D-B3C8-A226C22DE09C}"/>
              </a:ext>
            </a:extLst>
          </p:cNvPr>
          <p:cNvSpPr>
            <a:spLocks noChangeAspect="1"/>
          </p:cNvSpPr>
          <p:nvPr userDrawn="1"/>
        </p:nvSpPr>
        <p:spPr>
          <a:xfrm>
            <a:off x="6288183" y="2234226"/>
            <a:ext cx="1261872" cy="126187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1" name="Рисунок 9">
            <a:extLst>
              <a:ext uri="{FF2B5EF4-FFF2-40B4-BE49-F238E27FC236}">
                <a16:creationId xmlns="" xmlns:a16="http://schemas.microsoft.com/office/drawing/2014/main" id="{604C6493-8619-1749-A32C-8C1C4E875339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454143" y="2401122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sp>
        <p:nvSpPr>
          <p:cNvPr id="32" name="Рисунок 9">
            <a:extLst>
              <a:ext uri="{FF2B5EF4-FFF2-40B4-BE49-F238E27FC236}">
                <a16:creationId xmlns="" xmlns:a16="http://schemas.microsoft.com/office/drawing/2014/main" id="{EE25A905-577F-154D-BA89-4F485EEBC4BD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865103" y="2400186"/>
            <a:ext cx="929952" cy="929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grpSp>
        <p:nvGrpSpPr>
          <p:cNvPr id="23" name="Группа 22">
            <a:extLst>
              <a:ext uri="{FF2B5EF4-FFF2-40B4-BE49-F238E27FC236}">
                <a16:creationId xmlns="" xmlns:a16="http://schemas.microsoft.com/office/drawing/2014/main" id="{A9677FD5-9A91-4866-B075-6DDE16433AC7}"/>
              </a:ext>
            </a:extLst>
          </p:cNvPr>
          <p:cNvGrpSpPr/>
          <p:nvPr userDrawn="1"/>
        </p:nvGrpSpPr>
        <p:grpSpPr>
          <a:xfrm>
            <a:off x="16303" y="0"/>
            <a:ext cx="12192000" cy="6858000"/>
            <a:chOff x="16303" y="6430358"/>
            <a:chExt cx="12192000" cy="6858000"/>
          </a:xfrm>
        </p:grpSpPr>
        <p:sp>
          <p:nvSpPr>
            <p:cNvPr id="11" name="Прямоугольник 10"/>
            <p:cNvSpPr/>
            <p:nvPr/>
          </p:nvSpPr>
          <p:spPr>
            <a:xfrm>
              <a:off x="236937" y="6430358"/>
              <a:ext cx="507801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 r="-140094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Полилиния 5"/>
            <p:cNvSpPr/>
            <p:nvPr/>
          </p:nvSpPr>
          <p:spPr bwMode="gray">
            <a:xfrm rot="15922489">
              <a:off x="3144589" y="8256436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Полилиния 5"/>
            <p:cNvSpPr/>
            <p:nvPr/>
          </p:nvSpPr>
          <p:spPr bwMode="gray">
            <a:xfrm rot="16200000">
              <a:off x="2233481" y="9232079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>
              <a:spLocks noEditPoints="1"/>
            </p:cNvSpPr>
            <p:nvPr/>
          </p:nvSpPr>
          <p:spPr bwMode="gray">
            <a:xfrm>
              <a:off x="16303" y="6431945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6" y="2287088"/>
            <a:ext cx="3438881" cy="2283824"/>
          </a:xfrm>
        </p:spPr>
        <p:txBody>
          <a:bodyPr rtlCol="0" anchor="ctr"/>
          <a:lstStyle>
            <a:lvl1pPr algn="l">
              <a:defRPr sz="2300" b="0" cap="none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27B839-FF0E-42D3-9556-B9897ECA7F5F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5" name="Прямоугольник 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4" name="Текст 13">
            <a:extLst>
              <a:ext uri="{FF2B5EF4-FFF2-40B4-BE49-F238E27FC236}">
                <a16:creationId xmlns="" xmlns:a16="http://schemas.microsoft.com/office/drawing/2014/main" id="{9ADD13A9-A8EA-4B1C-AE31-FE189E0E8B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56275" y="3785996"/>
            <a:ext cx="2325688" cy="1503455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18" name="Текст 13">
            <a:extLst>
              <a:ext uri="{FF2B5EF4-FFF2-40B4-BE49-F238E27FC236}">
                <a16:creationId xmlns="" xmlns:a16="http://schemas.microsoft.com/office/drawing/2014/main" id="{A2BAC124-81DA-4B8B-86CD-75C69A4D0DB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67235" y="3785996"/>
            <a:ext cx="2325688" cy="1503455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</p:spTree>
    <p:extLst>
      <p:ext uri="{BB962C8B-B14F-4D97-AF65-F5344CB8AC3E}">
        <p14:creationId xmlns:p14="http://schemas.microsoft.com/office/powerpoint/2010/main" val="2465061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Горизонтальный маркированный список с 4 знач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Овал 31">
            <a:extLst>
              <a:ext uri="{FF2B5EF4-FFF2-40B4-BE49-F238E27FC236}">
                <a16:creationId xmlns="" xmlns:a16="http://schemas.microsoft.com/office/drawing/2014/main" id="{F625DE42-6A2A-D745-B1F8-2AF2793533BE}"/>
              </a:ext>
            </a:extLst>
          </p:cNvPr>
          <p:cNvSpPr>
            <a:spLocks noChangeAspect="1"/>
          </p:cNvSpPr>
          <p:nvPr userDrawn="1"/>
        </p:nvSpPr>
        <p:spPr>
          <a:xfrm>
            <a:off x="8404601" y="3981394"/>
            <a:ext cx="1042415" cy="104241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3" name="Рисунок 9">
            <a:extLst>
              <a:ext uri="{FF2B5EF4-FFF2-40B4-BE49-F238E27FC236}">
                <a16:creationId xmlns="" xmlns:a16="http://schemas.microsoft.com/office/drawing/2014/main" id="{A87D37E3-62A9-1F44-8520-EBED16BF1C0F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8535100" y="4123125"/>
            <a:ext cx="781417" cy="758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sp>
        <p:nvSpPr>
          <p:cNvPr id="29" name="Овал 28">
            <a:extLst>
              <a:ext uri="{FF2B5EF4-FFF2-40B4-BE49-F238E27FC236}">
                <a16:creationId xmlns="" xmlns:a16="http://schemas.microsoft.com/office/drawing/2014/main" id="{75F8797D-AFBD-534A-AC82-DE2B7BAECE83}"/>
              </a:ext>
            </a:extLst>
          </p:cNvPr>
          <p:cNvSpPr>
            <a:spLocks noChangeAspect="1"/>
          </p:cNvSpPr>
          <p:nvPr userDrawn="1"/>
        </p:nvSpPr>
        <p:spPr>
          <a:xfrm>
            <a:off x="8404601" y="1932281"/>
            <a:ext cx="1042415" cy="104241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0" name="Рисунок 9">
            <a:extLst>
              <a:ext uri="{FF2B5EF4-FFF2-40B4-BE49-F238E27FC236}">
                <a16:creationId xmlns="" xmlns:a16="http://schemas.microsoft.com/office/drawing/2014/main" id="{EFE809D2-16A3-B143-BC10-FEC397E62C62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535100" y="2074012"/>
            <a:ext cx="781417" cy="758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grpSp>
        <p:nvGrpSpPr>
          <p:cNvPr id="23" name="Группа 22">
            <a:extLst>
              <a:ext uri="{FF2B5EF4-FFF2-40B4-BE49-F238E27FC236}">
                <a16:creationId xmlns="" xmlns:a16="http://schemas.microsoft.com/office/drawing/2014/main" id="{A9677FD5-9A91-4866-B075-6DDE16433AC7}"/>
              </a:ext>
            </a:extLst>
          </p:cNvPr>
          <p:cNvGrpSpPr/>
          <p:nvPr userDrawn="1"/>
        </p:nvGrpSpPr>
        <p:grpSpPr>
          <a:xfrm>
            <a:off x="16303" y="0"/>
            <a:ext cx="12192000" cy="6858000"/>
            <a:chOff x="16303" y="6430358"/>
            <a:chExt cx="12192000" cy="6858000"/>
          </a:xfrm>
        </p:grpSpPr>
        <p:sp>
          <p:nvSpPr>
            <p:cNvPr id="11" name="Прямоугольник 10"/>
            <p:cNvSpPr/>
            <p:nvPr/>
          </p:nvSpPr>
          <p:spPr>
            <a:xfrm>
              <a:off x="236937" y="6430358"/>
              <a:ext cx="507801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 r="-140094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Полилиния 5"/>
            <p:cNvSpPr/>
            <p:nvPr/>
          </p:nvSpPr>
          <p:spPr bwMode="gray">
            <a:xfrm rot="15922489">
              <a:off x="3144589" y="8256436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Полилиния 5"/>
            <p:cNvSpPr/>
            <p:nvPr/>
          </p:nvSpPr>
          <p:spPr bwMode="gray">
            <a:xfrm rot="16200000">
              <a:off x="2233481" y="9232079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Полилиния 5"/>
            <p:cNvSpPr>
              <a:spLocks noEditPoints="1"/>
            </p:cNvSpPr>
            <p:nvPr/>
          </p:nvSpPr>
          <p:spPr bwMode="gray">
            <a:xfrm>
              <a:off x="16303" y="6431945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6" y="2287088"/>
            <a:ext cx="3438881" cy="2283824"/>
          </a:xfrm>
        </p:spPr>
        <p:txBody>
          <a:bodyPr rtlCol="0" anchor="ctr"/>
          <a:lstStyle>
            <a:lvl1pPr algn="l">
              <a:defRPr sz="2300" b="0" cap="none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933AA0-1871-4D22-9234-42BFA2DFD622}" type="datetime1">
              <a:rPr lang="ru-RU" noProof="0" smtClean="0"/>
              <a:t>15.05.2019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5" name="Прямоугольник 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4" name="Текст 13">
            <a:extLst>
              <a:ext uri="{FF2B5EF4-FFF2-40B4-BE49-F238E27FC236}">
                <a16:creationId xmlns="" xmlns:a16="http://schemas.microsoft.com/office/drawing/2014/main" id="{9ADD13A9-A8EA-4B1C-AE31-FE189E0E8B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9670" y="1840992"/>
            <a:ext cx="2095046" cy="1225056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18" name="Текст 13">
            <a:extLst>
              <a:ext uri="{FF2B5EF4-FFF2-40B4-BE49-F238E27FC236}">
                <a16:creationId xmlns="" xmlns:a16="http://schemas.microsoft.com/office/drawing/2014/main" id="{A2BAC124-81DA-4B8B-86CD-75C69A4D0DB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19533" y="1840992"/>
            <a:ext cx="2095046" cy="1225056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26" name="Текст 13">
            <a:extLst>
              <a:ext uri="{FF2B5EF4-FFF2-40B4-BE49-F238E27FC236}">
                <a16:creationId xmlns="" xmlns:a16="http://schemas.microsoft.com/office/drawing/2014/main" id="{B493D355-B592-4395-8255-D1D4FB1CF1A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89670" y="3891529"/>
            <a:ext cx="2095046" cy="122214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28" name="Текст 13">
            <a:extLst>
              <a:ext uri="{FF2B5EF4-FFF2-40B4-BE49-F238E27FC236}">
                <a16:creationId xmlns="" xmlns:a16="http://schemas.microsoft.com/office/drawing/2014/main" id="{D0A496BB-AA13-44AE-AFA6-30D4ED5099E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19533" y="3891529"/>
            <a:ext cx="2095046" cy="1222144"/>
          </a:xfrm>
        </p:spPr>
        <p:txBody>
          <a:bodyPr rtlCol="0"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 rtl="0"/>
            <a:r>
              <a:rPr lang="ru-RU" noProof="0"/>
              <a:t>Изменить описание маркера</a:t>
            </a:r>
          </a:p>
        </p:txBody>
      </p:sp>
      <p:sp>
        <p:nvSpPr>
          <p:cNvPr id="20" name="Овал 19">
            <a:extLst>
              <a:ext uri="{FF2B5EF4-FFF2-40B4-BE49-F238E27FC236}">
                <a16:creationId xmlns="" xmlns:a16="http://schemas.microsoft.com/office/drawing/2014/main" id="{73963115-25B3-494B-9A13-AC92EFE94C09}"/>
              </a:ext>
            </a:extLst>
          </p:cNvPr>
          <p:cNvSpPr>
            <a:spLocks noChangeAspect="1"/>
          </p:cNvSpPr>
          <p:nvPr userDrawn="1"/>
        </p:nvSpPr>
        <p:spPr>
          <a:xfrm>
            <a:off x="5070995" y="1932281"/>
            <a:ext cx="1042415" cy="104241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1" name="Рисунок 9">
            <a:extLst>
              <a:ext uri="{FF2B5EF4-FFF2-40B4-BE49-F238E27FC236}">
                <a16:creationId xmlns="" xmlns:a16="http://schemas.microsoft.com/office/drawing/2014/main" id="{3C759269-D6E6-2B41-8BEE-8B5AFB809B6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201494" y="2074012"/>
            <a:ext cx="781417" cy="758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43E569D5-DC38-7C46-95CD-ACFBFBF591A2}"/>
              </a:ext>
            </a:extLst>
          </p:cNvPr>
          <p:cNvSpPr>
            <a:spLocks noChangeAspect="1"/>
          </p:cNvSpPr>
          <p:nvPr userDrawn="1"/>
        </p:nvSpPr>
        <p:spPr>
          <a:xfrm>
            <a:off x="5070995" y="3981394"/>
            <a:ext cx="1042415" cy="104241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4" name="Рисунок 9">
            <a:extLst>
              <a:ext uri="{FF2B5EF4-FFF2-40B4-BE49-F238E27FC236}">
                <a16:creationId xmlns="" xmlns:a16="http://schemas.microsoft.com/office/drawing/2014/main" id="{E8396DFD-D667-2648-9BE4-6237690F799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201494" y="4123125"/>
            <a:ext cx="781417" cy="758952"/>
          </a:xfrm>
          <a:prstGeom prst="ellipse">
            <a:avLst/>
          </a:prstGeom>
          <a:noFill/>
          <a:effectLst/>
        </p:spPr>
        <p:txBody>
          <a:bodyPr rtlCol="0" anchor="ctr">
            <a:normAutofit/>
          </a:bodyPr>
          <a:lstStyle>
            <a:lvl1pPr marL="0" indent="0" algn="ctr">
              <a:buNone/>
              <a:defRPr sz="1200" i="1"/>
            </a:lvl1pPr>
          </a:lstStyle>
          <a:p>
            <a:pPr rtl="0"/>
            <a:r>
              <a:rPr lang="ru-RU" noProof="0"/>
              <a:t>Щелкните значок</a:t>
            </a:r>
          </a:p>
        </p:txBody>
      </p:sp>
    </p:spTree>
    <p:extLst>
      <p:ext uri="{BB962C8B-B14F-4D97-AF65-F5344CB8AC3E}">
        <p14:creationId xmlns:p14="http://schemas.microsoft.com/office/powerpoint/2010/main" val="2929901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 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7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Овал 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Овал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Овал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Овал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Овал 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Полилиния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Полилиния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Полилиния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750BD660-1F04-425F-B3B4-F2FF4576CCBF}" type="datetime1">
              <a:rPr lang="ru-RU" noProof="0" smtClean="0"/>
              <a:t>15.05.2019</a:t>
            </a:fld>
            <a:endParaRPr lang="ru-RU" noProof="0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22" name="Прямоугольник 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9FF96B15-8338-45D5-A943-561235072D6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6391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59" r:id="rId4"/>
    <p:sldLayoutId id="2147483860" r:id="rId5"/>
    <p:sldLayoutId id="2147483861" r:id="rId6"/>
    <p:sldLayoutId id="2147483862" r:id="rId7"/>
    <p:sldLayoutId id="2147483864" r:id="rId8"/>
    <p:sldLayoutId id="2147483863" r:id="rId9"/>
    <p:sldLayoutId id="2147483858" r:id="rId10"/>
    <p:sldLayoutId id="2147483865" r:id="rId11"/>
    <p:sldLayoutId id="2147483844" r:id="rId12"/>
    <p:sldLayoutId id="2147483845" r:id="rId13"/>
    <p:sldLayoutId id="2147483846" r:id="rId14"/>
    <p:sldLayoutId id="2147483847" r:id="rId1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.sv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2.svg"/><Relationship Id="rId11" Type="http://schemas.openxmlformats.org/officeDocument/2006/relationships/image" Target="../media/image4.png"/><Relationship Id="rId10" Type="http://schemas.openxmlformats.org/officeDocument/2006/relationships/image" Target="../media/image36.svg"/><Relationship Id="rId4" Type="http://schemas.openxmlformats.org/officeDocument/2006/relationships/image" Target="../media/image30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29B41E-FC51-4047-9C2D-7FA6782DA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0561" y="3091406"/>
            <a:ext cx="8825658" cy="2677648"/>
          </a:xfrm>
        </p:spPr>
        <p:txBody>
          <a:bodyPr rtlCol="0"/>
          <a:lstStyle/>
          <a:p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СТРАТЕГИЯ </a:t>
            </a:r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РАЗВИТИЯ ОБРАЗОВАНИЯ </a:t>
            </a:r>
            <a:r>
              <a:rPr lang="ru-RU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/>
            </a:r>
            <a:br>
              <a:rPr lang="ru-RU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детей с ограниченными возможностями здоровья и детей с инвалидностью </a:t>
            </a:r>
            <a:r>
              <a:rPr lang="ru-RU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/>
            </a:r>
            <a:br>
              <a:rPr lang="ru-RU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 Российской Федерации </a:t>
            </a:r>
            <a:r>
              <a:rPr lang="ru-RU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/>
            </a:r>
            <a:br>
              <a:rPr lang="ru-RU" sz="4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на период до 2030 года </a:t>
            </a:r>
            <a:endParaRPr lang="ru-RU" sz="440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70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V. Приоритеты государственной политики в области развития образования лиц с ОВЗ и инвалидностью 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FF96B15-8338-45D5-A943-561235072D66}" type="slidenum">
              <a:rPr lang="ru-RU" noProof="0" smtClean="0"/>
              <a:t>10</a:t>
            </a:fld>
            <a:endParaRPr lang="ru-RU" noProof="0"/>
          </a:p>
        </p:txBody>
      </p:sp>
      <p:sp>
        <p:nvSpPr>
          <p:cNvPr id="4" name="TextBox 3"/>
          <p:cNvSpPr txBox="1"/>
          <p:nvPr/>
        </p:nvSpPr>
        <p:spPr>
          <a:xfrm>
            <a:off x="4593837" y="295729"/>
            <a:ext cx="582125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285750">
              <a:buFontTx/>
              <a:buChar char="-"/>
            </a:pPr>
            <a:r>
              <a:rPr lang="ru-RU" dirty="0" smtClean="0"/>
              <a:t>совершенствование </a:t>
            </a:r>
            <a:r>
              <a:rPr lang="ru-RU" dirty="0"/>
              <a:t>и разработка нового содержания образования обучающихся с ОВЗ на разных уровнях </a:t>
            </a:r>
            <a:r>
              <a:rPr lang="ru-RU" dirty="0" smtClean="0"/>
              <a:t>образования;</a:t>
            </a:r>
          </a:p>
          <a:p>
            <a:pPr marL="285750"/>
            <a:endParaRPr lang="ru-RU" dirty="0" smtClean="0"/>
          </a:p>
          <a:p>
            <a:pPr marL="285750" indent="285750">
              <a:buFontTx/>
              <a:buChar char="-"/>
            </a:pPr>
            <a:r>
              <a:rPr lang="ru-RU" dirty="0"/>
              <a:t>обеспечение специальных условий получения образования для физического, психического, социального, духовно-нравственного развития детей с ОВЗ и детей с инвалидностью; </a:t>
            </a:r>
            <a:endParaRPr lang="ru-RU" dirty="0" smtClean="0"/>
          </a:p>
          <a:p>
            <a:pPr marL="285750" indent="285750">
              <a:buFontTx/>
              <a:buChar char="-"/>
            </a:pPr>
            <a:endParaRPr lang="ru-RU" dirty="0"/>
          </a:p>
          <a:p>
            <a:pPr marL="285750" indent="285750">
              <a:buFontTx/>
              <a:buChar char="-"/>
            </a:pPr>
            <a:r>
              <a:rPr lang="ru-RU" dirty="0" smtClean="0"/>
              <a:t>обеспечение </a:t>
            </a:r>
            <a:r>
              <a:rPr lang="ru-RU" dirty="0"/>
              <a:t>качественного психолого-педагогического и медико-социального сопровождения детей с ОВЗ и детей с инвалидностью в образовательных организациях на основе межведомственного взаимодействия и принципа преемственности; </a:t>
            </a:r>
            <a:endParaRPr lang="ru-RU" dirty="0" smtClean="0"/>
          </a:p>
          <a:p>
            <a:pPr marL="285750" indent="285750">
              <a:buFontTx/>
              <a:buChar char="-"/>
            </a:pPr>
            <a:endParaRPr lang="ru-RU" dirty="0" smtClean="0"/>
          </a:p>
          <a:p>
            <a:pPr marL="285750" indent="285750">
              <a:buFontTx/>
              <a:buChar char="-"/>
            </a:pPr>
            <a:r>
              <a:rPr lang="ru-RU" dirty="0" smtClean="0"/>
              <a:t>защита </a:t>
            </a:r>
            <a:r>
              <a:rPr lang="ru-RU" dirty="0"/>
              <a:t>прав на получение качественного образования и соблюдение законных интересов каждого ребенка с ОВЗ и инвалидностью; </a:t>
            </a:r>
          </a:p>
        </p:txBody>
      </p:sp>
    </p:spTree>
    <p:extLst>
      <p:ext uri="{BB962C8B-B14F-4D97-AF65-F5344CB8AC3E}">
        <p14:creationId xmlns:p14="http://schemas.microsoft.com/office/powerpoint/2010/main" val="5651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V. Приоритеты государственной политики в области развития образования лиц с ОВЗ и инвалидностью 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FF96B15-8338-45D5-A943-561235072D66}" type="slidenum">
              <a:rPr lang="ru-RU" noProof="0" smtClean="0"/>
              <a:t>11</a:t>
            </a:fld>
            <a:endParaRPr lang="ru-RU" noProof="0"/>
          </a:p>
        </p:txBody>
      </p:sp>
      <p:sp>
        <p:nvSpPr>
          <p:cNvPr id="4" name="TextBox 3"/>
          <p:cNvSpPr txBox="1"/>
          <p:nvPr/>
        </p:nvSpPr>
        <p:spPr>
          <a:xfrm>
            <a:off x="4593837" y="599290"/>
            <a:ext cx="58212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285750">
              <a:buFontTx/>
              <a:buChar char="-"/>
            </a:pPr>
            <a:r>
              <a:rPr lang="ru-RU" dirty="0" smtClean="0"/>
              <a:t>поддержка </a:t>
            </a:r>
            <a:r>
              <a:rPr lang="ru-RU" dirty="0"/>
              <a:t>многообразия и вариативности отдельных образовательных организаций, реализующих адаптированные основные образовательные программы, как основного ресурса для инклюзивного и специального образования; </a:t>
            </a:r>
            <a:endParaRPr lang="ru-RU" dirty="0" smtClean="0"/>
          </a:p>
          <a:p>
            <a:pPr marL="285750" indent="285750">
              <a:buFontTx/>
              <a:buChar char="-"/>
            </a:pPr>
            <a:endParaRPr lang="ru-RU" dirty="0" smtClean="0"/>
          </a:p>
          <a:p>
            <a:pPr marL="285750" indent="285750">
              <a:buFontTx/>
              <a:buChar char="-"/>
            </a:pPr>
            <a:r>
              <a:rPr lang="ru-RU" dirty="0" smtClean="0"/>
              <a:t>поддержка </a:t>
            </a:r>
            <a:r>
              <a:rPr lang="ru-RU" dirty="0"/>
              <a:t>определяющей роли семьи в воспитании детей, уважение к авторитету родителей и защита их преимущественного права на воспитание и обучение детей перед всеми иными лицами; </a:t>
            </a:r>
            <a:endParaRPr lang="ru-RU" dirty="0" smtClean="0"/>
          </a:p>
          <a:p>
            <a:pPr marL="285750" indent="285750">
              <a:buFontTx/>
              <a:buChar char="-"/>
            </a:pPr>
            <a:endParaRPr lang="ru-RU" dirty="0" smtClean="0"/>
          </a:p>
          <a:p>
            <a:pPr marL="285750" indent="285750">
              <a:buFontTx/>
              <a:buChar char="-"/>
            </a:pPr>
            <a:r>
              <a:rPr lang="ru-RU" dirty="0" smtClean="0"/>
              <a:t>развитие </a:t>
            </a:r>
            <a:r>
              <a:rPr lang="ru-RU" dirty="0"/>
              <a:t>сотрудничества субъектов системы образования (семьи, общества, государства, образовательных, научных, общественных организаций, организаций культуры и спорта, СМИ, бизнес-сообществ) в совершенствовании содержания и условий образования детей с ОВЗ и инвалидностью. </a:t>
            </a:r>
          </a:p>
        </p:txBody>
      </p:sp>
    </p:spTree>
    <p:extLst>
      <p:ext uri="{BB962C8B-B14F-4D97-AF65-F5344CB8AC3E}">
        <p14:creationId xmlns:p14="http://schemas.microsoft.com/office/powerpoint/2010/main" val="8018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VI. Направления развития образования лиц с ОВЗ и инвалидностью 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FF96B15-8338-45D5-A943-561235072D66}" type="slidenum">
              <a:rPr lang="ru-RU" noProof="0" smtClean="0"/>
              <a:t>12</a:t>
            </a:fld>
            <a:endParaRPr lang="ru-RU" noProof="0"/>
          </a:p>
        </p:txBody>
      </p:sp>
      <p:graphicFrame>
        <p:nvGraphicFramePr>
          <p:cNvPr id="4" name="Объект 2" descr="3 нумерованных маркера в ряд&#10;">
            <a:extLst>
              <a:ext uri="{FF2B5EF4-FFF2-40B4-BE49-F238E27FC236}">
                <a16:creationId xmlns="" xmlns:a16="http://schemas.microsoft.com/office/drawing/2014/main" id="{98A38006-F5DD-4447-B2BD-295B48BD10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6161100"/>
              </p:ext>
            </p:extLst>
          </p:nvPr>
        </p:nvGraphicFramePr>
        <p:xfrm>
          <a:off x="4687910" y="295729"/>
          <a:ext cx="7353836" cy="636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932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137" y="2261330"/>
            <a:ext cx="3438881" cy="2283824"/>
          </a:xfrm>
        </p:spPr>
        <p:txBody>
          <a:bodyPr/>
          <a:lstStyle/>
          <a:p>
            <a:r>
              <a:rPr lang="ru-RU" sz="2800" b="1" dirty="0"/>
              <a:t>VI. Направления развития образования лиц с ОВЗ и инвалидностью 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FF96B15-8338-45D5-A943-561235072D66}" type="slidenum">
              <a:rPr lang="ru-RU" noProof="0" smtClean="0"/>
              <a:t>13</a:t>
            </a:fld>
            <a:endParaRPr lang="ru-RU" noProof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28369024"/>
              </p:ext>
            </p:extLst>
          </p:nvPr>
        </p:nvGraphicFramePr>
        <p:xfrm>
          <a:off x="4606851" y="295729"/>
          <a:ext cx="7847019" cy="6401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660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VII. </a:t>
            </a:r>
            <a:r>
              <a:rPr lang="ru-RU" sz="2800" b="1" dirty="0"/>
              <a:t>Механизмы реализации Стратегии 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FF96B15-8338-45D5-A943-561235072D66}" type="slidenum">
              <a:rPr lang="ru-RU" noProof="0" smtClean="0"/>
              <a:t>14</a:t>
            </a:fld>
            <a:endParaRPr lang="ru-RU" noProof="0"/>
          </a:p>
        </p:txBody>
      </p:sp>
      <p:sp>
        <p:nvSpPr>
          <p:cNvPr id="5" name="TextBox 4"/>
          <p:cNvSpPr txBox="1"/>
          <p:nvPr/>
        </p:nvSpPr>
        <p:spPr>
          <a:xfrm>
            <a:off x="5130693" y="1329453"/>
            <a:ext cx="6885296" cy="3886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ru-RU" sz="2800" b="1" dirty="0" smtClean="0"/>
              <a:t>Правовые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ru-RU" sz="2800" b="1" dirty="0"/>
              <a:t>Организационно-управленческие </a:t>
            </a:r>
            <a:endParaRPr lang="ru-RU" sz="2800" b="1" dirty="0" smtClean="0"/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ru-RU" sz="2800" b="1" dirty="0" smtClean="0"/>
              <a:t>Кадровые</a:t>
            </a:r>
            <a:endParaRPr lang="ru-RU" sz="2800" b="1" dirty="0"/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ru-RU" sz="2800" b="1" dirty="0"/>
              <a:t>Научно-методические </a:t>
            </a:r>
            <a:endParaRPr lang="ru-RU" sz="2800" b="1" dirty="0" smtClean="0"/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ru-RU" sz="2800" b="1" dirty="0"/>
              <a:t>Финансово-экономические </a:t>
            </a:r>
            <a:endParaRPr lang="ru-RU" sz="2800" b="1" dirty="0" smtClean="0"/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ru-RU" sz="2800" b="1" dirty="0"/>
              <a:t>Информационные </a:t>
            </a: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182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3288" y="2068146"/>
            <a:ext cx="3438881" cy="2283824"/>
          </a:xfrm>
        </p:spPr>
        <p:txBody>
          <a:bodyPr/>
          <a:lstStyle/>
          <a:p>
            <a:r>
              <a:rPr lang="en-US" sz="2800" b="1" dirty="0"/>
              <a:t>VIII. </a:t>
            </a:r>
            <a:r>
              <a:rPr lang="ru-RU" sz="2800" b="1" dirty="0"/>
              <a:t>Ожидаемые результаты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400" dirty="0"/>
              <a:t>Реализация Стратегии в Российской Федерации должна обеспечить: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FF96B15-8338-45D5-A943-561235072D66}" type="slidenum">
              <a:rPr lang="ru-RU" noProof="0" smtClean="0"/>
              <a:t>15</a:t>
            </a:fld>
            <a:endParaRPr lang="ru-RU" noProof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840319561"/>
              </p:ext>
            </p:extLst>
          </p:nvPr>
        </p:nvGraphicFramePr>
        <p:xfrm>
          <a:off x="4423177" y="437397"/>
          <a:ext cx="7768823" cy="60149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537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3288" y="2068146"/>
            <a:ext cx="3438881" cy="2283824"/>
          </a:xfrm>
        </p:spPr>
        <p:txBody>
          <a:bodyPr/>
          <a:lstStyle/>
          <a:p>
            <a:r>
              <a:rPr lang="en-US" sz="2800" b="1" dirty="0"/>
              <a:t>VIII. </a:t>
            </a:r>
            <a:r>
              <a:rPr lang="ru-RU" sz="2800" b="1" dirty="0"/>
              <a:t>Ожидаемые результаты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400" dirty="0"/>
              <a:t>Реализация Стратегии в Российской Федерации должна обеспечить: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FF96B15-8338-45D5-A943-561235072D66}" type="slidenum">
              <a:rPr lang="ru-RU" noProof="0" smtClean="0"/>
              <a:t>16</a:t>
            </a:fld>
            <a:endParaRPr lang="ru-RU" noProof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484375301"/>
              </p:ext>
            </p:extLst>
          </p:nvPr>
        </p:nvGraphicFramePr>
        <p:xfrm>
          <a:off x="4311560" y="308123"/>
          <a:ext cx="7717308" cy="642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050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3288" y="2068146"/>
            <a:ext cx="3438881" cy="2283824"/>
          </a:xfrm>
        </p:spPr>
        <p:txBody>
          <a:bodyPr/>
          <a:lstStyle/>
          <a:p>
            <a:r>
              <a:rPr lang="en-US" sz="2800" b="1" dirty="0"/>
              <a:t>VIII. </a:t>
            </a:r>
            <a:r>
              <a:rPr lang="ru-RU" sz="2800" b="1" dirty="0"/>
              <a:t>Ожидаемые результаты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400" dirty="0"/>
              <a:t>Реализация Стратегии в Российской Федерации должна обеспечить: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FF96B15-8338-45D5-A943-561235072D66}" type="slidenum">
              <a:rPr lang="ru-RU" noProof="0" smtClean="0"/>
              <a:t>17</a:t>
            </a:fld>
            <a:endParaRPr lang="ru-RU" noProof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031097458"/>
              </p:ext>
            </p:extLst>
          </p:nvPr>
        </p:nvGraphicFramePr>
        <p:xfrm>
          <a:off x="4272923" y="399246"/>
          <a:ext cx="7717308" cy="6008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508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1F6B52-A20E-426B-B7E0-1B6AAB46C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984" y="2287087"/>
            <a:ext cx="3867805" cy="2283824"/>
          </a:xfrm>
        </p:spPr>
        <p:txBody>
          <a:bodyPr rtlCol="0"/>
          <a:lstStyle/>
          <a:p>
            <a:r>
              <a:rPr lang="en-US" sz="2800" b="1" dirty="0"/>
              <a:t>I</a:t>
            </a:r>
            <a:r>
              <a:rPr lang="en-US" sz="2800" b="1" dirty="0" smtClean="0"/>
              <a:t>.</a:t>
            </a:r>
            <a:r>
              <a:rPr lang="ru-RU" sz="2800" b="1" dirty="0" smtClean="0"/>
              <a:t> Общие </a:t>
            </a:r>
            <a:r>
              <a:rPr lang="ru-RU" sz="2800" b="1" dirty="0"/>
              <a:t>положения </a:t>
            </a:r>
            <a:endParaRPr lang="ru-RU" sz="2800" dirty="0"/>
          </a:p>
        </p:txBody>
      </p:sp>
      <p:sp>
        <p:nvSpPr>
          <p:cNvPr id="3" name="Номер слайда 2">
            <a:extLst>
              <a:ext uri="{FF2B5EF4-FFF2-40B4-BE49-F238E27FC236}">
                <a16:creationId xmlns="" xmlns:a16="http://schemas.microsoft.com/office/drawing/2014/main" id="{0E198AB5-8BDA-AB41-9AEF-8516B23BB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smtClean="0"/>
              <a:t>2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362513" y="1320730"/>
            <a:ext cx="540912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Стратегия</a:t>
            </a:r>
            <a:r>
              <a:rPr lang="ru-RU" sz="2400" b="1" dirty="0" smtClean="0"/>
              <a:t> </a:t>
            </a:r>
            <a:r>
              <a:rPr lang="ru-RU" sz="2400" b="1" dirty="0"/>
              <a:t>призвана определить комплекс действий, адекватных динамике социальных, экономических и политических изменений в жизни страны, учитывающих особенности и потребности детей с ОВЗ и детей с инвалидностью, социальные и психологические реалии их развития. </a:t>
            </a:r>
          </a:p>
        </p:txBody>
      </p:sp>
    </p:spTree>
    <p:extLst>
      <p:ext uri="{BB962C8B-B14F-4D97-AF65-F5344CB8AC3E}">
        <p14:creationId xmlns:p14="http://schemas.microsoft.com/office/powerpoint/2010/main" val="232105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9588723-F88E-4F02-B1A9-D1224233B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167" y="2024938"/>
            <a:ext cx="3438881" cy="868236"/>
          </a:xfrm>
        </p:spPr>
        <p:txBody>
          <a:bodyPr rtlCol="0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3100" b="1" dirty="0"/>
              <a:t>I</a:t>
            </a:r>
            <a:r>
              <a:rPr lang="en-US" sz="3100" b="1" dirty="0" smtClean="0"/>
              <a:t>.</a:t>
            </a:r>
            <a:r>
              <a:rPr lang="ru-RU" sz="3100" b="1" dirty="0" smtClean="0"/>
              <a:t> Общие положения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/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>
                <a:solidFill>
                  <a:schemeClr val="bg1"/>
                </a:solidFill>
              </a:rPr>
              <a:t>Стратегия - 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02B5742-D468-45B7-9156-641CD4D80A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12540" y="389522"/>
            <a:ext cx="5040000" cy="1080000"/>
          </a:xfrm>
        </p:spPr>
        <p:txBody>
          <a:bodyPr rtlCol="0">
            <a:normAutofit/>
          </a:bodyPr>
          <a:lstStyle/>
          <a:p>
            <a:pPr rtl="0"/>
            <a:r>
              <a:rPr lang="ru-RU" dirty="0"/>
              <a:t>о</a:t>
            </a:r>
            <a:r>
              <a:rPr lang="ru-RU" dirty="0" smtClean="0"/>
              <a:t>пирается на Конституцию РФ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88D3AC9-532C-45CE-A886-41FE54A32E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12540" y="1590538"/>
            <a:ext cx="5040000" cy="1080000"/>
          </a:xfrm>
        </p:spPr>
        <p:txBody>
          <a:bodyPr rtlCol="0">
            <a:normAutofit/>
          </a:bodyPr>
          <a:lstStyle/>
          <a:p>
            <a:r>
              <a:rPr lang="ru-RU" dirty="0"/>
              <a:t>учитывает нормы Конвенции ООН о правах </a:t>
            </a:r>
            <a:r>
              <a:rPr lang="ru-RU" dirty="0" smtClean="0"/>
              <a:t>инвалидов 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CB033E00-5119-4205-BD29-9D1A753BE3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12540" y="2791969"/>
            <a:ext cx="5040000" cy="1080000"/>
          </a:xfrm>
        </p:spPr>
        <p:txBody>
          <a:bodyPr rtlCol="0">
            <a:normAutofit lnSpcReduction="10000"/>
          </a:bodyPr>
          <a:lstStyle/>
          <a:p>
            <a:r>
              <a:rPr lang="ru-RU" dirty="0" smtClean="0"/>
              <a:t>учитывает </a:t>
            </a:r>
            <a:r>
              <a:rPr lang="ru-RU" dirty="0"/>
              <a:t>международно-правовые нормы защиты прав инвалидов </a:t>
            </a:r>
          </a:p>
        </p:txBody>
      </p:sp>
      <p:sp>
        <p:nvSpPr>
          <p:cNvPr id="6" name="Текст 5">
            <a:extLst>
              <a:ext uri="{FF2B5EF4-FFF2-40B4-BE49-F238E27FC236}">
                <a16:creationId xmlns="" xmlns:a16="http://schemas.microsoft.com/office/drawing/2014/main" id="{0C0A6450-4901-4648-A1D8-F9E19429FA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2540" y="3988507"/>
            <a:ext cx="5040000" cy="1080000"/>
          </a:xfrm>
        </p:spPr>
        <p:txBody>
          <a:bodyPr rtlCol="0">
            <a:normAutofit/>
          </a:bodyPr>
          <a:lstStyle/>
          <a:p>
            <a:r>
              <a:rPr lang="ru-RU" dirty="0"/>
              <a:t>направлена на реализацию Указов Президента </a:t>
            </a:r>
            <a:r>
              <a:rPr lang="ru-RU" dirty="0" smtClean="0"/>
              <a:t>РФ</a:t>
            </a:r>
            <a:endParaRPr lang="ru-RU" dirty="0"/>
          </a:p>
        </p:txBody>
      </p:sp>
      <p:sp>
        <p:nvSpPr>
          <p:cNvPr id="9" name="Текст 8">
            <a:extLst>
              <a:ext uri="{FF2B5EF4-FFF2-40B4-BE49-F238E27FC236}">
                <a16:creationId xmlns="" xmlns:a16="http://schemas.microsoft.com/office/drawing/2014/main" id="{246A07C8-F3A3-4A79-ADA4-D3DF410E682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12540" y="5185045"/>
            <a:ext cx="5040000" cy="1080000"/>
          </a:xfrm>
        </p:spPr>
        <p:txBody>
          <a:bodyPr rtlCol="0">
            <a:normAutofit/>
          </a:bodyPr>
          <a:lstStyle/>
          <a:p>
            <a:r>
              <a:rPr lang="ru-RU" dirty="0"/>
              <a:t>направлена на реализацию ф</a:t>
            </a:r>
            <a:r>
              <a:rPr lang="ru-RU" dirty="0" smtClean="0"/>
              <a:t>едеральных </a:t>
            </a:r>
            <a:r>
              <a:rPr lang="ru-RU" dirty="0"/>
              <a:t>законов </a:t>
            </a:r>
            <a:r>
              <a:rPr lang="ru-RU" dirty="0" smtClean="0"/>
              <a:t>РФ</a:t>
            </a: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B48CA6F-C72D-F944-B10D-0504BB669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87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1F6B52-A20E-426B-B7E0-1B6AAB46C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z="2800" b="1" dirty="0"/>
              <a:t>I</a:t>
            </a:r>
            <a:r>
              <a:rPr lang="en-US" sz="2800" b="1" dirty="0" smtClean="0"/>
              <a:t>.</a:t>
            </a:r>
            <a:r>
              <a:rPr lang="ru-RU" sz="2800" b="1" dirty="0" smtClean="0"/>
              <a:t> Общие </a:t>
            </a:r>
            <a:r>
              <a:rPr lang="ru-RU" sz="2800" b="1" dirty="0"/>
              <a:t>положения </a:t>
            </a:r>
            <a:endParaRPr lang="ru-RU" sz="2800" dirty="0"/>
          </a:p>
        </p:txBody>
      </p:sp>
      <p:sp>
        <p:nvSpPr>
          <p:cNvPr id="3" name="Номер слайда 2">
            <a:extLst>
              <a:ext uri="{FF2B5EF4-FFF2-40B4-BE49-F238E27FC236}">
                <a16:creationId xmlns="" xmlns:a16="http://schemas.microsoft.com/office/drawing/2014/main" id="{0E198AB5-8BDA-AB41-9AEF-8516B23BB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smtClean="0"/>
              <a:t>4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932609" y="797510"/>
            <a:ext cx="61174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Стратегия ориентирована на обновление системы специального и инклюзивного образования лиц с ОВЗ на основе системно-</a:t>
            </a:r>
            <a:r>
              <a:rPr lang="ru-RU" sz="2400" dirty="0" err="1"/>
              <a:t>деятельностного</a:t>
            </a:r>
            <a:r>
              <a:rPr lang="ru-RU" sz="2400" dirty="0"/>
              <a:t> и конструктивистского подходов, эффективного сочетания богатого отечественного и зарубежного опыта образования лиц с ОВЗ, достижений научных школ, имея в виду направленность этого процесса на достижение социальной компенсации нарушенного развития обучающихся с ОВЗ и актуализации их личностного потенциала.</a:t>
            </a:r>
          </a:p>
        </p:txBody>
      </p:sp>
    </p:spTree>
    <p:extLst>
      <p:ext uri="{BB962C8B-B14F-4D97-AF65-F5344CB8AC3E}">
        <p14:creationId xmlns:p14="http://schemas.microsoft.com/office/powerpoint/2010/main" val="338270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E330EF-AD71-4BCA-912D-98E229FAD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z="2800" b="1" dirty="0"/>
              <a:t>I.</a:t>
            </a:r>
            <a:r>
              <a:rPr lang="ru-RU" sz="2800" b="1" dirty="0"/>
              <a:t> Общие положения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>
                <a:solidFill>
                  <a:schemeClr val="bg1"/>
                </a:solidFill>
              </a:rPr>
              <a:t/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Реализация </a:t>
            </a:r>
            <a:r>
              <a:rPr lang="ru-RU" sz="2400" b="1" dirty="0">
                <a:solidFill>
                  <a:schemeClr val="bg1"/>
                </a:solidFill>
              </a:rPr>
              <a:t>Стратегии предполагает такие изменения в отечественной системе образования, которые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C64ADBA-9106-4F0D-B92F-73E23D3A26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55614" y="1309975"/>
            <a:ext cx="2555086" cy="1826703"/>
          </a:xfrm>
        </p:spPr>
        <p:txBody>
          <a:bodyPr rtlCol="0"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обеспечат доступность и высокое качество образования 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для обучающихся </a:t>
            </a:r>
            <a:r>
              <a:rPr lang="ru-RU" sz="2000" dirty="0">
                <a:solidFill>
                  <a:schemeClr val="tx1"/>
                </a:solidFill>
              </a:rPr>
              <a:t>с ОВЗ,</a:t>
            </a:r>
            <a:endParaRPr lang="ru-RU" sz="2000" dirty="0"/>
          </a:p>
        </p:txBody>
      </p:sp>
      <p:pic>
        <p:nvPicPr>
          <p:cNvPr id="14" name="Рисунок 13" descr="Преподаватель">
            <a:extLst>
              <a:ext uri="{FF2B5EF4-FFF2-40B4-BE49-F238E27FC236}">
                <a16:creationId xmlns="" xmlns:a16="http://schemas.microsoft.com/office/drawing/2014/main" id="{BFF29EC3-B08A-46B9-868D-D15E5E1EF3F9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 l="-59789" t="-59789" r="-59789" b="-59789"/>
          <a:stretch/>
        </p:blipFill>
        <p:spPr>
          <a:xfrm>
            <a:off x="5012125" y="4301994"/>
            <a:ext cx="1041323" cy="1041323"/>
          </a:xfrm>
        </p:spPr>
      </p:pic>
      <p:sp>
        <p:nvSpPr>
          <p:cNvPr id="6" name="Текст 5">
            <a:extLst>
              <a:ext uri="{FF2B5EF4-FFF2-40B4-BE49-F238E27FC236}">
                <a16:creationId xmlns="" xmlns:a16="http://schemas.microsoft.com/office/drawing/2014/main" id="{EFDEDC41-3977-462C-A56C-268F31CB5F7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19533" y="1309974"/>
            <a:ext cx="2095046" cy="1826703"/>
          </a:xfrm>
        </p:spPr>
        <p:txBody>
          <a:bodyPr rtlCol="0"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широкие возможности для их социальной адаптации и интеграции,</a:t>
            </a:r>
            <a:endParaRPr lang="ru-RU" sz="2000" dirty="0"/>
          </a:p>
        </p:txBody>
      </p:sp>
      <p:sp>
        <p:nvSpPr>
          <p:cNvPr id="8" name="Текст 7">
            <a:extLst>
              <a:ext uri="{FF2B5EF4-FFF2-40B4-BE49-F238E27FC236}">
                <a16:creationId xmlns="" xmlns:a16="http://schemas.microsoft.com/office/drawing/2014/main" id="{D4480B4D-7DFB-4ED2-BE16-ED0D78C3F23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189670" y="3630092"/>
            <a:ext cx="2095046" cy="1826703"/>
          </a:xfrm>
        </p:spPr>
        <p:txBody>
          <a:bodyPr rtlCol="0"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гражданского становления личности,</a:t>
            </a:r>
            <a:endParaRPr lang="ru-RU" sz="2000" dirty="0"/>
          </a:p>
        </p:txBody>
      </p:sp>
      <p:sp>
        <p:nvSpPr>
          <p:cNvPr id="10" name="Текст 9">
            <a:extLst>
              <a:ext uri="{FF2B5EF4-FFF2-40B4-BE49-F238E27FC236}">
                <a16:creationId xmlns="" xmlns:a16="http://schemas.microsoft.com/office/drawing/2014/main" id="{83E86EAF-D8FA-4229-BD4A-CCAAF9A19DD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19533" y="4107877"/>
            <a:ext cx="2535092" cy="1826703"/>
          </a:xfrm>
        </p:spPr>
        <p:txBody>
          <a:bodyPr rtlCol="0"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успешной самореализации в индивидуальной жизни, в обществе, в сфере труда и занятости.</a:t>
            </a:r>
            <a:endParaRPr lang="ru-RU" sz="2000" dirty="0"/>
          </a:p>
        </p:txBody>
      </p:sp>
      <p:sp>
        <p:nvSpPr>
          <p:cNvPr id="29" name="Номер слайда 28">
            <a:extLst>
              <a:ext uri="{FF2B5EF4-FFF2-40B4-BE49-F238E27FC236}">
                <a16:creationId xmlns="" xmlns:a16="http://schemas.microsoft.com/office/drawing/2014/main" id="{F5A71D41-5822-AC42-8C29-6AFDEB817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smtClean="0"/>
              <a:t>5</a:t>
            </a:fld>
            <a:endParaRPr lang="ru-RU"/>
          </a:p>
        </p:txBody>
      </p:sp>
      <p:pic>
        <p:nvPicPr>
          <p:cNvPr id="13" name="Рисунок 12" descr="Книги">
            <a:extLst>
              <a:ext uri="{FF2B5EF4-FFF2-40B4-BE49-F238E27FC236}">
                <a16:creationId xmlns="" xmlns:a16="http://schemas.microsoft.com/office/drawing/2014/main" id="{A5AF2A59-1CC2-4D6E-82C6-4995A03532D8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rcRect l="-65620" t="-65620" r="-65620" b="-65620"/>
          <a:stretch/>
        </p:blipFill>
        <p:spPr>
          <a:xfrm>
            <a:off x="5114291" y="1932280"/>
            <a:ext cx="1041323" cy="1041323"/>
          </a:xfrm>
        </p:spPr>
      </p:pic>
      <p:pic>
        <p:nvPicPr>
          <p:cNvPr id="15" name="Рисунок 14" descr="Танцы">
            <a:extLst>
              <a:ext uri="{FF2B5EF4-FFF2-40B4-BE49-F238E27FC236}">
                <a16:creationId xmlns="" xmlns:a16="http://schemas.microsoft.com/office/drawing/2014/main" id="{FC1B2E2C-6C17-4D56-85F9-61C465254BB8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-54056" t="-54056" r="-54056" b="-54056"/>
          <a:stretch/>
        </p:blipFill>
        <p:spPr>
          <a:xfrm>
            <a:off x="8420938" y="3960431"/>
            <a:ext cx="1041323" cy="1041323"/>
          </a:xfrm>
        </p:spPr>
      </p:pic>
      <p:pic>
        <p:nvPicPr>
          <p:cNvPr id="17" name="Рисунок 16" descr="Значок общего доступа">
            <a:extLst>
              <a:ext uri="{FF2B5EF4-FFF2-40B4-BE49-F238E27FC236}">
                <a16:creationId xmlns="" xmlns:a16="http://schemas.microsoft.com/office/drawing/2014/main" id="{6DAD0805-FCC0-46BE-8281-FAE74450C713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rcRect l="-41595" t="-41595" r="-41595" b="-41595"/>
          <a:stretch/>
        </p:blipFill>
        <p:spPr>
          <a:xfrm>
            <a:off x="8410099" y="1932281"/>
            <a:ext cx="1041323" cy="1041323"/>
          </a:xfrm>
        </p:spPr>
      </p:pic>
    </p:spTree>
    <p:extLst>
      <p:ext uri="{BB962C8B-B14F-4D97-AF65-F5344CB8AC3E}">
        <p14:creationId xmlns:p14="http://schemas.microsoft.com/office/powerpoint/2010/main" val="148630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67BB6A-049C-45E8-AC09-2F0B9BB2F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z="2800" b="1" dirty="0"/>
              <a:t>II. Современное состояние образования детей с ОВЗ и детей с инвалидностью </a:t>
            </a:r>
            <a:r>
              <a:rPr lang="ru-RU" sz="2800" dirty="0"/>
              <a:t>	</a:t>
            </a:r>
          </a:p>
        </p:txBody>
      </p:sp>
      <p:sp>
        <p:nvSpPr>
          <p:cNvPr id="3" name="Номер слайда 2">
            <a:extLst>
              <a:ext uri="{FF2B5EF4-FFF2-40B4-BE49-F238E27FC236}">
                <a16:creationId xmlns="" xmlns:a16="http://schemas.microsoft.com/office/drawing/2014/main" id="{1EC2495D-630A-AF42-97CB-9B1D6372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smtClean="0"/>
              <a:pPr rtl="0"/>
              <a:t>6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228823" y="2092681"/>
            <a:ext cx="5847008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В Российской Федерации более 1,15 млн. детей с ОВЗ и более 670 тысяч детей с инвалидностью. </a:t>
            </a:r>
          </a:p>
        </p:txBody>
      </p:sp>
    </p:spTree>
    <p:extLst>
      <p:ext uri="{BB962C8B-B14F-4D97-AF65-F5344CB8AC3E}">
        <p14:creationId xmlns:p14="http://schemas.microsoft.com/office/powerpoint/2010/main" val="271076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67BB6A-049C-45E8-AC09-2F0B9BB2F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z="2800" b="1" dirty="0"/>
              <a:t>II. Современное состояние образования детей с ОВЗ и детей с инвалидностью </a:t>
            </a:r>
            <a:r>
              <a:rPr lang="ru-RU" sz="2800" dirty="0"/>
              <a:t>	</a:t>
            </a:r>
          </a:p>
        </p:txBody>
      </p:sp>
      <p:sp>
        <p:nvSpPr>
          <p:cNvPr id="3" name="Номер слайда 2">
            <a:extLst>
              <a:ext uri="{FF2B5EF4-FFF2-40B4-BE49-F238E27FC236}">
                <a16:creationId xmlns="" xmlns:a16="http://schemas.microsoft.com/office/drawing/2014/main" id="{1EC2495D-630A-AF42-97CB-9B1D6372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smtClean="0"/>
              <a:pPr rtl="0"/>
              <a:t>7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215944" y="1659285"/>
            <a:ext cx="5847008" cy="35394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За последние годы произошли существенные положительные изменения в организации и содержании образования детей с ОВЗ на всех уровнях образования. </a:t>
            </a:r>
          </a:p>
        </p:txBody>
      </p:sp>
    </p:spTree>
    <p:extLst>
      <p:ext uri="{BB962C8B-B14F-4D97-AF65-F5344CB8AC3E}">
        <p14:creationId xmlns:p14="http://schemas.microsoft.com/office/powerpoint/2010/main" val="141896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1F6B52-A20E-426B-B7E0-1B6AAB46C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z="2800" b="1" dirty="0"/>
              <a:t>III. </a:t>
            </a:r>
            <a:r>
              <a:rPr lang="ru-RU" sz="2800" b="1" dirty="0"/>
              <a:t>Цель Стратегии </a:t>
            </a:r>
            <a:endParaRPr lang="ru-RU" sz="2800" dirty="0"/>
          </a:p>
        </p:txBody>
      </p:sp>
      <p:sp>
        <p:nvSpPr>
          <p:cNvPr id="16" name="Номер слайда 15">
            <a:extLst>
              <a:ext uri="{FF2B5EF4-FFF2-40B4-BE49-F238E27FC236}">
                <a16:creationId xmlns="" xmlns:a16="http://schemas.microsoft.com/office/drawing/2014/main" id="{7CF36D8C-67BC-C442-916E-35C3E53D6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smtClean="0"/>
              <a:t>8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945486" y="359638"/>
            <a:ext cx="6684135" cy="56323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/>
              <a:t>Определение приоритетных направлений государственной политики в сфере образования детей с ОВЗ и детей с инвалидностью, инструментов и механизмов достижения наилучших результатов деятельности по этим направлениям, а также ожидаемых результатов реализации Стратегии, обеспечивающих достижение доступности и качества образования для детей с ОВЗ и детей с инвалидностью, их социальную интеграцию, способность к ведению максимально самостоятельной жизни, успешную самореализацию в различных сферах жизнедеятельности.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366304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185B441-CEE7-4B03-83E6-D9CE5466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en-US" sz="2800" b="1" dirty="0"/>
              <a:t>IV. </a:t>
            </a:r>
            <a:r>
              <a:rPr lang="ru-RU" sz="2800" b="1" dirty="0"/>
              <a:t>Задачи Стратегии </a:t>
            </a:r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5" name="Объект 2" descr="3 нумерованных маркера в ряд&#10;">
            <a:extLst>
              <a:ext uri="{FF2B5EF4-FFF2-40B4-BE49-F238E27FC236}">
                <a16:creationId xmlns="" xmlns:a16="http://schemas.microsoft.com/office/drawing/2014/main" id="{98A38006-F5DD-4447-B2BD-295B48BD10E7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98541675"/>
              </p:ext>
            </p:extLst>
          </p:nvPr>
        </p:nvGraphicFramePr>
        <p:xfrm>
          <a:off x="4919730" y="515156"/>
          <a:ext cx="6630043" cy="5565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Номер слайда 2">
            <a:extLst>
              <a:ext uri="{FF2B5EF4-FFF2-40B4-BE49-F238E27FC236}">
                <a16:creationId xmlns="" xmlns:a16="http://schemas.microsoft.com/office/drawing/2014/main" id="{94018E4B-A0D3-6B4E-B245-90AFCE920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FF96B15-8338-45D5-A943-561235072D66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63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30104599_TF66741836" id="{AA3878B7-3FDB-4B6B-A8DF-73093994643B}" vid="{911F6A47-A707-4A03-9914-480CE2EF2D90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83E0B16-80BF-4868-8813-6B17170D72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FA294F-07D1-46AB-ABEC-1B0200FE30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A1C8E2-513F-4C9C-99C7-9AE0E7429B06}">
  <ds:schemaRefs>
    <ds:schemaRef ds:uri="6dc4bcd6-49db-4c07-9060-8acfc67cef9f"/>
    <ds:schemaRef ds:uri="http://purl.org/dc/dcmitype/"/>
    <ds:schemaRef ds:uri="fb0879af-3eba-417a-a55a-ffe6dcd6ca77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Процедуры начала года</Template>
  <TotalTime>0</TotalTime>
  <Words>1022</Words>
  <Application>Microsoft Office PowerPoint</Application>
  <PresentationFormat>Произвольный</PresentationFormat>
  <Paragraphs>103</Paragraphs>
  <Slides>17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Ион (конференц-зал)</vt:lpstr>
      <vt:lpstr> СТРАТЕГИЯ РАЗВИТИЯ ОБРАЗОВАНИЯ  детей с ограниченными возможностями здоровья и детей с инвалидностью  в Российской Федерации  на период до 2030 года </vt:lpstr>
      <vt:lpstr>I. Общие положения </vt:lpstr>
      <vt:lpstr>I. Общие положения      Стратегия - </vt:lpstr>
      <vt:lpstr>I. Общие положения </vt:lpstr>
      <vt:lpstr>I. Общие положения    Реализация Стратегии предполагает такие изменения в отечественной системе образования, которые    </vt:lpstr>
      <vt:lpstr>II. Современное состояние образования детей с ОВЗ и детей с инвалидностью  </vt:lpstr>
      <vt:lpstr>II. Современное состояние образования детей с ОВЗ и детей с инвалидностью  </vt:lpstr>
      <vt:lpstr>III. Цель Стратегии </vt:lpstr>
      <vt:lpstr>IV. Задачи Стратегии </vt:lpstr>
      <vt:lpstr>V. Приоритеты государственной политики в области развития образования лиц с ОВЗ и инвалидностью </vt:lpstr>
      <vt:lpstr>V. Приоритеты государственной политики в области развития образования лиц с ОВЗ и инвалидностью </vt:lpstr>
      <vt:lpstr>VI. Направления развития образования лиц с ОВЗ и инвалидностью </vt:lpstr>
      <vt:lpstr>VI. Направления развития образования лиц с ОВЗ и инвалидностью </vt:lpstr>
      <vt:lpstr>VII. Механизмы реализации Стратегии </vt:lpstr>
      <vt:lpstr>VIII. Ожидаемые результаты   Реализация Стратегии в Российской Федерации должна обеспечить: </vt:lpstr>
      <vt:lpstr>VIII. Ожидаемые результаты   Реализация Стратегии в Российской Федерации должна обеспечить: </vt:lpstr>
      <vt:lpstr>VIII. Ожидаемые результаты   Реализация Стратегии в Российской Федерации должна обеспечить: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2019-05-13T06:01:47Z</dcterms:created>
  <dcterms:modified xsi:type="dcterms:W3CDTF">2019-05-15T07:28:43Z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