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4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4.sv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.jpeg"/><Relationship Id="rId5" Type="http://schemas.openxmlformats.org/officeDocument/2006/relationships/image" Target="../media/image19.jpeg"/><Relationship Id="rId15" Type="http://schemas.openxmlformats.org/officeDocument/2006/relationships/image" Target="../media/image6.svg"/><Relationship Id="rId10" Type="http://schemas.openxmlformats.org/officeDocument/2006/relationships/image" Target="../media/image1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64B2D-8D26-4A25-8EC3-7A8164649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881713"/>
            <a:ext cx="9068586" cy="2590800"/>
          </a:xfrm>
        </p:spPr>
        <p:txBody>
          <a:bodyPr/>
          <a:lstStyle/>
          <a:p>
            <a:r>
              <a:rPr kumimoji="0" lang="ru-RU" sz="5400" b="1" i="0" u="none" strike="noStrike" kern="1200" cap="all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Развиваем память, внимание, мышление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B8DA6F-CC77-4C06-8B50-510E1240D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5" y="4243912"/>
            <a:ext cx="9070848" cy="457201"/>
          </a:xfr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9600" b="1" i="0" u="none" strike="noStrike" kern="1200" cap="none" spc="80" normalizeH="0" baseline="0" noProof="0" dirty="0">
                <a:ln>
                  <a:noFill/>
                </a:ln>
                <a:solidFill>
                  <a:srgbClr val="736059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Подготовила: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9600" b="1" i="0" u="none" strike="noStrike" kern="1200" cap="none" spc="80" normalizeH="0" baseline="0" noProof="0" dirty="0">
                <a:ln>
                  <a:noFill/>
                </a:ln>
                <a:solidFill>
                  <a:srgbClr val="736059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учитель – дефектолог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9600" b="1" i="0" u="none" strike="noStrike" kern="1200" cap="none" spc="80" normalizeH="0" baseline="0" noProof="0" dirty="0">
                <a:ln>
                  <a:noFill/>
                </a:ln>
                <a:solidFill>
                  <a:srgbClr val="736059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Якушкина Д.А.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F2C7D7-68C0-4F4E-9F9A-F4ACEB986131}"/>
              </a:ext>
            </a:extLst>
          </p:cNvPr>
          <p:cNvSpPr txBox="1"/>
          <p:nvPr/>
        </p:nvSpPr>
        <p:spPr>
          <a:xfrm>
            <a:off x="3838575" y="6150114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Garamond" panose="02020404030301010803"/>
              </a:rPr>
              <a:t>Екатеринбург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Garamond" panose="02020404030301010803"/>
              </a:rPr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84437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0C2EC6-CA0C-45FB-AA25-B369E72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 этой таблице спрятаны 10 названий животных. Найди их.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1C011AF-039A-43EC-ADC9-48B431FDA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25064" r="9305" b="1857"/>
          <a:stretch/>
        </p:blipFill>
        <p:spPr bwMode="auto">
          <a:xfrm>
            <a:off x="514350" y="1181100"/>
            <a:ext cx="785173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люч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348285-535D-4D19-9936-8CD056017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1211" y="315468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521AD4-7216-4247-A08A-E0888CCD57A0}"/>
              </a:ext>
            </a:extLst>
          </p:cNvPr>
          <p:cNvSpPr txBox="1"/>
          <p:nvPr/>
        </p:nvSpPr>
        <p:spPr>
          <a:xfrm>
            <a:off x="7110411" y="2076577"/>
            <a:ext cx="6096000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Проверь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себя</a:t>
            </a:r>
          </a:p>
        </p:txBody>
      </p:sp>
    </p:spTree>
    <p:extLst>
      <p:ext uri="{BB962C8B-B14F-4D97-AF65-F5344CB8AC3E}">
        <p14:creationId xmlns:p14="http://schemas.microsoft.com/office/powerpoint/2010/main" val="326044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CC42B3-80A9-45D9-BE32-3761750F6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25064" r="9305" b="1857"/>
          <a:stretch/>
        </p:blipFill>
        <p:spPr bwMode="auto">
          <a:xfrm>
            <a:off x="422058" y="249791"/>
            <a:ext cx="9089607" cy="6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агородная сцен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E24526-A9BC-4CB6-9438-72E9E6489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3225" y="5541409"/>
            <a:ext cx="914400" cy="9144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7F58C8-F202-48D9-AD29-1E945D369A6B}"/>
              </a:ext>
            </a:extLst>
          </p:cNvPr>
          <p:cNvCxnSpPr/>
          <p:nvPr/>
        </p:nvCxnSpPr>
        <p:spPr>
          <a:xfrm>
            <a:off x="1809750" y="752475"/>
            <a:ext cx="209550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6D6E622-0B9E-4DEE-85D1-A0784C2CC174}"/>
              </a:ext>
            </a:extLst>
          </p:cNvPr>
          <p:cNvCxnSpPr/>
          <p:nvPr/>
        </p:nvCxnSpPr>
        <p:spPr>
          <a:xfrm>
            <a:off x="7239000" y="2200275"/>
            <a:ext cx="209550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38BECC-B7C6-46EA-A143-8C1040B0D636}"/>
              </a:ext>
            </a:extLst>
          </p:cNvPr>
          <p:cNvCxnSpPr/>
          <p:nvPr/>
        </p:nvCxnSpPr>
        <p:spPr>
          <a:xfrm>
            <a:off x="2415540" y="6236734"/>
            <a:ext cx="209550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75F52D8-6906-411A-AB31-B79073E47E73}"/>
              </a:ext>
            </a:extLst>
          </p:cNvPr>
          <p:cNvCxnSpPr/>
          <p:nvPr/>
        </p:nvCxnSpPr>
        <p:spPr>
          <a:xfrm>
            <a:off x="6096000" y="6236734"/>
            <a:ext cx="209550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985F5AA-D06A-4D6C-8C6C-3767DCC2E410}"/>
              </a:ext>
            </a:extLst>
          </p:cNvPr>
          <p:cNvCxnSpPr>
            <a:cxnSpLocks/>
          </p:cNvCxnSpPr>
          <p:nvPr/>
        </p:nvCxnSpPr>
        <p:spPr>
          <a:xfrm>
            <a:off x="7143750" y="4248150"/>
            <a:ext cx="219075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6A1E26B-1AFD-4695-AFDD-EA9E984C0D01}"/>
              </a:ext>
            </a:extLst>
          </p:cNvPr>
          <p:cNvCxnSpPr>
            <a:cxnSpLocks/>
          </p:cNvCxnSpPr>
          <p:nvPr/>
        </p:nvCxnSpPr>
        <p:spPr>
          <a:xfrm>
            <a:off x="2894221" y="3238500"/>
            <a:ext cx="3506579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1D91065-1E3D-42D7-A2A7-659CCD372AC3}"/>
              </a:ext>
            </a:extLst>
          </p:cNvPr>
          <p:cNvCxnSpPr>
            <a:cxnSpLocks/>
          </p:cNvCxnSpPr>
          <p:nvPr/>
        </p:nvCxnSpPr>
        <p:spPr>
          <a:xfrm>
            <a:off x="1627396" y="2276475"/>
            <a:ext cx="1858754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7628076-33F6-4251-91F5-5D384B3B8258}"/>
              </a:ext>
            </a:extLst>
          </p:cNvPr>
          <p:cNvCxnSpPr>
            <a:cxnSpLocks/>
          </p:cNvCxnSpPr>
          <p:nvPr/>
        </p:nvCxnSpPr>
        <p:spPr>
          <a:xfrm>
            <a:off x="1057275" y="4800600"/>
            <a:ext cx="1800225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B75CD7C-08D6-4F90-9C09-59A7AD62B852}"/>
              </a:ext>
            </a:extLst>
          </p:cNvPr>
          <p:cNvCxnSpPr>
            <a:cxnSpLocks/>
          </p:cNvCxnSpPr>
          <p:nvPr/>
        </p:nvCxnSpPr>
        <p:spPr>
          <a:xfrm>
            <a:off x="3486150" y="5229225"/>
            <a:ext cx="1771650" cy="0"/>
          </a:xfrm>
          <a:prstGeom prst="line">
            <a:avLst/>
          </a:prstGeom>
          <a:ln w="1238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9E9C801-A3F0-4CA6-865B-03B9E87A07D0}"/>
              </a:ext>
            </a:extLst>
          </p:cNvPr>
          <p:cNvCxnSpPr>
            <a:cxnSpLocks/>
          </p:cNvCxnSpPr>
          <p:nvPr/>
        </p:nvCxnSpPr>
        <p:spPr>
          <a:xfrm>
            <a:off x="1114688" y="6303409"/>
            <a:ext cx="2348602" cy="0"/>
          </a:xfrm>
          <a:prstGeom prst="line">
            <a:avLst/>
          </a:prstGeom>
          <a:ln w="1238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6052988-44C9-4D28-8BBA-41DB8667AA8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1" y="1068263"/>
            <a:ext cx="10406129" cy="4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75C26-1630-4287-BF37-32E8DFD2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0"/>
            <a:ext cx="10058400" cy="1371600"/>
          </a:xfrm>
        </p:spPr>
        <p:txBody>
          <a:bodyPr/>
          <a:lstStyle/>
          <a:p>
            <a:pPr algn="ctr"/>
            <a:r>
              <a:rPr lang="ru-RU" b="1" dirty="0"/>
              <a:t>Инструкция: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4725EE7-E5A1-4796-8423-63564A16F856}"/>
              </a:ext>
            </a:extLst>
          </p:cNvPr>
          <p:cNvSpPr txBox="1">
            <a:spLocks/>
          </p:cNvSpPr>
          <p:nvPr/>
        </p:nvSpPr>
        <p:spPr>
          <a:xfrm>
            <a:off x="1066800" y="1083297"/>
            <a:ext cx="10058400" cy="469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Игры и задания, представленные в презентации, направлены на развитие памяти, внимания и мышления.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Ориентированы на обучающихся младшего школьного возраста (1-2 класс).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 каждой игре или заданию дается краткое описание.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Для перехода к заданиям переключись на следующий слайд.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ysClr val="windowText" lastClr="000000">
                  <a:lumMod val="85000"/>
                  <a:lumOff val="15000"/>
                </a:sys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Проверь себя.                        Вернуться к заданиям </a:t>
            </a:r>
          </a:p>
        </p:txBody>
      </p:sp>
      <p:pic>
        <p:nvPicPr>
          <p:cNvPr id="5" name="Рисунок 4" descr="Ключ">
            <a:extLst>
              <a:ext uri="{FF2B5EF4-FFF2-40B4-BE49-F238E27FC236}">
                <a16:creationId xmlns:a16="http://schemas.microsoft.com/office/drawing/2014/main" xmlns="" id="{68962987-BA31-48D0-90BF-1A10BFB55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4400" y="5663889"/>
            <a:ext cx="914400" cy="914400"/>
          </a:xfrm>
          <a:prstGeom prst="rect">
            <a:avLst/>
          </a:prstGeom>
        </p:spPr>
      </p:pic>
      <p:pic>
        <p:nvPicPr>
          <p:cNvPr id="6" name="Рисунок 5" descr="Загородная сцена">
            <a:extLst>
              <a:ext uri="{FF2B5EF4-FFF2-40B4-BE49-F238E27FC236}">
                <a16:creationId xmlns:a16="http://schemas.microsoft.com/office/drawing/2014/main" xmlns="" id="{B4CB784B-366A-4617-9681-487B48615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0800" y="5553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FB185-8844-40A5-BF5B-76864F52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137160"/>
            <a:ext cx="10058400" cy="9677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Задания: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8E2555-3874-405F-9E5D-5EF7BE65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264920"/>
            <a:ext cx="10058400" cy="4735830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latin typeface="Garamond" panose="02020404030301010803" pitchFamily="18" charset="0"/>
                <a:cs typeface="Arial" panose="020B0604020202020204" pitchFamily="34" charset="0"/>
                <a:hlinkClick r:id="rId2" action="ppaction://hlinksldjump"/>
              </a:rPr>
              <a:t>Что перепутал художник? – 1</a:t>
            </a:r>
            <a:endParaRPr lang="ru-RU" sz="3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Garamond" panose="02020404030301010803" pitchFamily="18" charset="0"/>
                <a:cs typeface="Arial" panose="020B0604020202020204" pitchFamily="34" charset="0"/>
                <a:hlinkClick r:id="rId3" action="ppaction://hlinksldjump"/>
              </a:rPr>
              <a:t>Что перепутал художник? – 2</a:t>
            </a:r>
            <a:endParaRPr lang="ru-RU" sz="3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Garamond" panose="02020404030301010803" pitchFamily="18" charset="0"/>
                <a:cs typeface="Arial" panose="020B0604020202020204" pitchFamily="34" charset="0"/>
                <a:hlinkClick r:id="rId4" action="ppaction://hlinksldjump"/>
              </a:rPr>
              <a:t>Помоги Буратино сделать покупки.</a:t>
            </a:r>
            <a:endParaRPr lang="ru-RU" sz="3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Garamond" panose="02020404030301010803" pitchFamily="18" charset="0"/>
                <a:hlinkClick r:id="rId5" action="ppaction://hlinksldjump"/>
              </a:rPr>
              <a:t>Найди спрятанные слова.</a:t>
            </a:r>
            <a:endParaRPr lang="ru-RU" sz="3200" b="1" dirty="0">
              <a:latin typeface="Garamond" panose="02020404030301010803" pitchFamily="18" charset="0"/>
            </a:endParaRPr>
          </a:p>
          <a:p>
            <a:endParaRPr lang="ru-RU" sz="3200" b="1" dirty="0">
              <a:latin typeface="Garamond" panose="02020404030301010803" pitchFamily="18" charset="0"/>
            </a:endParaRPr>
          </a:p>
          <a:p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sz="3600" b="1" dirty="0">
              <a:solidFill>
                <a:srgbClr val="00B050"/>
              </a:solidFill>
              <a:latin typeface="Garamond" panose="02020404030301010803"/>
            </a:endParaRPr>
          </a:p>
          <a:p>
            <a:pPr marL="0" indent="0">
              <a:buNone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Когда выполнишь все задания нажми: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Солнце">
            <a:hlinkClick r:id="rId6" action="ppaction://hlinksldjump"/>
            <a:extLst>
              <a:ext uri="{FF2B5EF4-FFF2-40B4-BE49-F238E27FC236}">
                <a16:creationId xmlns:a16="http://schemas.microsoft.com/office/drawing/2014/main" xmlns="" id="{6B22B7B5-2434-448B-8076-97ED77649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48800" y="5086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36F3D-C861-4863-8D2C-029DBB7F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113691"/>
            <a:ext cx="10058400" cy="709269"/>
          </a:xfrm>
        </p:spPr>
        <p:txBody>
          <a:bodyPr>
            <a:normAutofit/>
          </a:bodyPr>
          <a:lstStyle/>
          <a:p>
            <a:r>
              <a:rPr lang="ru-RU" sz="2400" b="1" dirty="0"/>
              <a:t>Рассмотри картинку и подумай, что перепутал художник?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197605-4E54-42CE-B407-065BF06C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299" y="2160270"/>
            <a:ext cx="2047876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Проверь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себя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F26DDF-39CD-4C98-A84E-2B5B236C1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9"/>
          <a:stretch/>
        </p:blipFill>
        <p:spPr bwMode="auto">
          <a:xfrm>
            <a:off x="400049" y="709269"/>
            <a:ext cx="8677275" cy="58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люч">
            <a:hlinkClick r:id="rId3" action="ppaction://hlinksldjump"/>
            <a:extLst>
              <a:ext uri="{FF2B5EF4-FFF2-40B4-BE49-F238E27FC236}">
                <a16:creationId xmlns:a16="http://schemas.microsoft.com/office/drawing/2014/main" xmlns="" id="{5EDF0A0E-80BC-412C-B33A-987696D9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06037" y="32415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352B3D28-85A4-472A-B446-83262D119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 bwMode="auto">
          <a:xfrm>
            <a:off x="1285875" y="228600"/>
            <a:ext cx="907732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Oval 4">
            <a:extLst>
              <a:ext uri="{FF2B5EF4-FFF2-40B4-BE49-F238E27FC236}">
                <a16:creationId xmlns:a16="http://schemas.microsoft.com/office/drawing/2014/main" xmlns="" id="{70166B78-97DF-485E-8C84-D5F16A3D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647700"/>
            <a:ext cx="2288382" cy="13620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xmlns="" id="{DC934293-1593-4A13-B9E2-29C042B2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5" y="1257300"/>
            <a:ext cx="152400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5A67B01E-5327-441E-AA96-ED0614AB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7" y="1071432"/>
            <a:ext cx="1193006" cy="111931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6EE2EAE5-B228-4D8E-831A-4C8223D9A6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95625" y="4086225"/>
            <a:ext cx="3124200" cy="1371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E21F71BE-9612-45FB-A24C-9A828064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676775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xmlns="" id="{81FAA773-4307-47C3-A21A-AE032090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4772025"/>
            <a:ext cx="990600" cy="1143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Загородная сцена">
            <a:hlinkClick r:id="rId3" action="ppaction://hlinksldjump"/>
            <a:extLst>
              <a:ext uri="{FF2B5EF4-FFF2-40B4-BE49-F238E27FC236}">
                <a16:creationId xmlns:a16="http://schemas.microsoft.com/office/drawing/2014/main" xmlns="" id="{5FBDF573-F0A2-4B2F-BA78-A1471EA7A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0850" y="5619750"/>
            <a:ext cx="914400" cy="914400"/>
          </a:xfrm>
          <a:prstGeom prst="rect">
            <a:avLst/>
          </a:prstGeom>
        </p:spPr>
      </p:pic>
      <p:sp>
        <p:nvSpPr>
          <p:cNvPr id="11" name="Oval 9">
            <a:extLst>
              <a:ext uri="{FF2B5EF4-FFF2-40B4-BE49-F238E27FC236}">
                <a16:creationId xmlns:a16="http://schemas.microsoft.com/office/drawing/2014/main" xmlns="" id="{A1986A8E-8A22-467C-BC86-F977AB45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806" y="3314700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315D3815-C9A0-4302-8A1C-2DF515E3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06" y="3209924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xmlns="" id="{11EF30C7-48E6-47AC-BADC-2F504111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919" y="4238624"/>
            <a:ext cx="9144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xmlns="" id="{767E1512-5E68-4223-ADC8-8170BE5C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805" y="3800472"/>
            <a:ext cx="778669" cy="719139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6BD852-C4F0-427B-B275-DBE8E8EB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24" y="2103120"/>
            <a:ext cx="1933575" cy="39319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Проверь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себя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FE1A794-56BB-415D-82DD-8912DC17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227648"/>
            <a:ext cx="10058400" cy="595312"/>
          </a:xfrm>
        </p:spPr>
        <p:txBody>
          <a:bodyPr>
            <a:normAutofit/>
          </a:bodyPr>
          <a:lstStyle/>
          <a:p>
            <a:r>
              <a:rPr lang="ru-RU" sz="2400" b="1" dirty="0"/>
              <a:t>Рассмотри картинку и подумай, что перепутал художник?</a:t>
            </a:r>
          </a:p>
        </p:txBody>
      </p:sp>
      <p:pic>
        <p:nvPicPr>
          <p:cNvPr id="5" name="Рисунок 4" descr="Ключ">
            <a:hlinkClick r:id="rId2" action="ppaction://hlinksldjump"/>
            <a:extLst>
              <a:ext uri="{FF2B5EF4-FFF2-40B4-BE49-F238E27FC236}">
                <a16:creationId xmlns:a16="http://schemas.microsoft.com/office/drawing/2014/main" xmlns="" id="{3DB9190A-2D4E-437E-B433-244989DC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01211" y="3154680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536ACC-B557-41F9-832C-9A22C8C7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725328"/>
            <a:ext cx="7820025" cy="5865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24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EB391C8C-084C-4BE4-A9B3-AFD5D11C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26219"/>
            <a:ext cx="8410575" cy="6307931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128" name="Oval 8">
            <a:extLst>
              <a:ext uri="{FF2B5EF4-FFF2-40B4-BE49-F238E27FC236}">
                <a16:creationId xmlns:a16="http://schemas.microsoft.com/office/drawing/2014/main" xmlns="" id="{F5686097-D2CC-4289-89F1-2806904D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745" y="1264005"/>
            <a:ext cx="952499" cy="77390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xmlns="" id="{3EB1EF29-F2A7-484F-8F54-DD3FE976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419225"/>
            <a:ext cx="2514600" cy="1066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xmlns="" id="{7CAA8122-ADC5-4F19-9D81-044F6994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969" y="2574131"/>
            <a:ext cx="1295400" cy="3200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Oval 11">
            <a:extLst>
              <a:ext uri="{FF2B5EF4-FFF2-40B4-BE49-F238E27FC236}">
                <a16:creationId xmlns:a16="http://schemas.microsoft.com/office/drawing/2014/main" xmlns="" id="{8FFF0A35-C492-4580-BADC-95391C88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364706"/>
            <a:ext cx="1295400" cy="3200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xmlns="" id="{8870D589-7B55-484E-A4B7-28208F89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5476875"/>
            <a:ext cx="17526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Oval 13">
            <a:extLst>
              <a:ext uri="{FF2B5EF4-FFF2-40B4-BE49-F238E27FC236}">
                <a16:creationId xmlns:a16="http://schemas.microsoft.com/office/drawing/2014/main" xmlns="" id="{AE97A97C-DEA2-453E-B353-925C2CCA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5019675"/>
            <a:ext cx="2514600" cy="1447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C2304C-B820-413A-8BD3-3EC294EB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99194">
            <a:off x="5755669" y="-72548"/>
            <a:ext cx="1870495" cy="2983548"/>
          </a:xfrm>
          <a:prstGeom prst="rect">
            <a:avLst/>
          </a:prstGeom>
        </p:spPr>
      </p:pic>
      <p:pic>
        <p:nvPicPr>
          <p:cNvPr id="10" name="Рисунок 9" descr="Загородная сцена">
            <a:hlinkClick r:id="rId4" action="ppaction://hlinksldjump"/>
            <a:extLst>
              <a:ext uri="{FF2B5EF4-FFF2-40B4-BE49-F238E27FC236}">
                <a16:creationId xmlns:a16="http://schemas.microsoft.com/office/drawing/2014/main" xmlns="" id="{0DF4CE73-943E-48EE-B8F5-FB8A9630E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10850" y="5619750"/>
            <a:ext cx="914400" cy="914400"/>
          </a:xfrm>
          <a:prstGeom prst="rect">
            <a:avLst/>
          </a:prstGeom>
        </p:spPr>
      </p:pic>
      <p:sp>
        <p:nvSpPr>
          <p:cNvPr id="12" name="Oval 8">
            <a:extLst>
              <a:ext uri="{FF2B5EF4-FFF2-40B4-BE49-F238E27FC236}">
                <a16:creationId xmlns:a16="http://schemas.microsoft.com/office/drawing/2014/main" xmlns="" id="{2423A9E6-E911-486B-B863-02CAC390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510" y="696516"/>
            <a:ext cx="952499" cy="77390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xmlns="" id="{E06C0C32-7CB1-482C-8B80-29FA3392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479" y="1431883"/>
            <a:ext cx="952499" cy="77390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4445EC-3778-4E7F-B627-93A093F82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268" y="195263"/>
            <a:ext cx="1359642" cy="1126331"/>
          </a:xfrm>
          <a:prstGeom prst="rect">
            <a:avLst/>
          </a:prstGeom>
        </p:spPr>
      </p:pic>
      <p:sp>
        <p:nvSpPr>
          <p:cNvPr id="16" name="Oval 9">
            <a:extLst>
              <a:ext uri="{FF2B5EF4-FFF2-40B4-BE49-F238E27FC236}">
                <a16:creationId xmlns:a16="http://schemas.microsoft.com/office/drawing/2014/main" xmlns="" id="{716CFC7E-DB41-4E68-93AB-CE27FFF3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207" y="245426"/>
            <a:ext cx="3326606" cy="2551509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24000" y="2143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Помоги Буратино запомнить продукты, которые надо купить в магазине.</a:t>
            </a:r>
          </a:p>
        </p:txBody>
      </p:sp>
      <p:pic>
        <p:nvPicPr>
          <p:cNvPr id="23555" name="Picture 2" descr="&amp;khcy;&amp;lcy;&amp;iecy;&amp;bcy; &amp;dcy;&amp;rcy;&amp;ocy;&amp;zhcy;&amp;zhcy;&amp;icy; &amp;tcy;&amp;iecy;&amp;rcy;&amp;mcy;&amp;ocy;&amp;fcy;&amp;icy;&amp;lcy;&amp;softcy;&amp;ncy;&amp;ycy;&amp;jcy; &amp;gcy;&amp;iecy;&amp;ncy;&amp;ocy;&amp;tscy;&amp;icy;&amp;d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825" y="1023938"/>
            <a:ext cx="2952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&amp;KHcy;&amp;lcy;&amp;iecy;&amp;bcy; &amp;rcy;&amp;zhcy;&amp;acy;&amp;ncy;&amp;ocy;-&amp;pcy;&amp;shcy;&amp;iecy;&amp;ncy;&amp;icy;&amp;chcy;&amp;ncy;&amp;ycy;&amp;j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975" y="2852739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ovoschnoy.ru/wp-content/uploads/2012/03/kartofel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651" y="4724401"/>
            <a:ext cx="21574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&amp;Lcy;&amp;ucy;&amp;kcy; - &amp;lcy;&amp;iecy;&amp;kcy;&amp;acy;&amp;rcy;&amp;scy;&amp;tcy;&amp;vcy;&amp;ocy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313" y="2708275"/>
            <a:ext cx="2159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&amp;Scy;&amp;kcy;&amp;ocy;&amp;lcy;&amp;softcy;&amp;kcy;&amp;ocy; &amp;vcy;&amp;acy;&amp;rcy;&amp;icy;&amp;tcy;&amp;softcy; &amp;mcy;&amp;ocy;&amp;rcy;&amp;kcy;&amp;ocy;&amp;vcy;&amp;softcy; &amp;icy; &amp;kcy;&amp;acy;&amp;kcy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0" t="27238" b="26067"/>
          <a:stretch>
            <a:fillRect/>
          </a:stretch>
        </p:blipFill>
        <p:spPr bwMode="auto">
          <a:xfrm>
            <a:off x="5735639" y="1484314"/>
            <a:ext cx="2924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http://img-fotki.yandex.ru/get/4132/17308394.1d5/0_82fb4_4e6a6917_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2636839"/>
            <a:ext cx="47625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люч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B90E2C-86DB-4596-8C71-DC6F85622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01311" y="306387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9A034-AE2E-4CBF-B1C1-D5B2001EEDCD}"/>
              </a:ext>
            </a:extLst>
          </p:cNvPr>
          <p:cNvSpPr txBox="1"/>
          <p:nvPr/>
        </p:nvSpPr>
        <p:spPr>
          <a:xfrm>
            <a:off x="9753600" y="2173513"/>
            <a:ext cx="2295524" cy="106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BA97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Проверь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2BA97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себя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http://layder.ru/d/77796/d/1436917_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6850" y="3716338"/>
            <a:ext cx="37973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Положи в корзину, только те продукты, которые надо купить Буратино</a:t>
            </a:r>
          </a:p>
        </p:txBody>
      </p:sp>
      <p:pic>
        <p:nvPicPr>
          <p:cNvPr id="24580" name="Picture 4" descr="http://vedmir.ru/wp-content/uploads/2013/08/%D0%B6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4338" y="2492376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hqoboi.com/img/food/yabloki-foto-0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1" y="5229226"/>
            <a:ext cx="18589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&amp;kcy;&amp;ocy;&amp;ncy;&amp;fcy;&amp;iecy;&amp;tcy;&amp;ycy; &quot;&amp;Pcy;&amp;acy;&amp;rcy;&amp;icy;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264" y="1412875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http://0day-4you.ru/uploads/posts/2013-01/1358802316_clipart-apelsin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A069"/>
              </a:clrFrom>
              <a:clrTo>
                <a:srgbClr val="FEA0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614" y="4365625"/>
            <a:ext cx="1393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&amp;khcy;&amp;lcy;&amp;iecy;&amp;bcy; &amp;dcy;&amp;rcy;&amp;ocy;&amp;zhcy;&amp;zhcy;&amp;icy; &amp;tcy;&amp;iecy;&amp;rcy;&amp;mcy;&amp;ocy;&amp;fcy;&amp;icy;&amp;lcy;&amp;softcy;&amp;ncy;&amp;ycy;&amp;jcy; &amp;gcy;&amp;iecy;&amp;ncy;&amp;ocy;&amp;tscy;&amp;icy;&amp;dcy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72" t="22400" r="10622" b="16000"/>
          <a:stretch>
            <a:fillRect/>
          </a:stretch>
        </p:blipFill>
        <p:spPr bwMode="auto">
          <a:xfrm>
            <a:off x="6024563" y="2852739"/>
            <a:ext cx="208756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&amp;KHcy;&amp;lcy;&amp;iecy;&amp;bcy; &amp;rcy;&amp;zhcy;&amp;acy;&amp;ncy;&amp;ocy;-&amp;pcy;&amp;shcy;&amp;iecy;&amp;ncy;&amp;icy;&amp;chcy;&amp;ncy;&amp;ycy;&amp;jcy;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00" b="16000"/>
          <a:stretch>
            <a:fillRect/>
          </a:stretch>
        </p:blipFill>
        <p:spPr bwMode="auto">
          <a:xfrm>
            <a:off x="8293100" y="2852739"/>
            <a:ext cx="2109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&amp;yacy;&amp;jcy;&amp;tscy;&amp;ocy; &amp;kcy;&amp;ucy;&amp;rcy;&amp;icy;&amp;ncy;&amp;ocy;&amp;iecy; &amp;ocy;&amp;pcy;&amp;tcy;&amp;ocy;&amp;mcy;, &amp;kcy;&amp;ucy;&amp;pcy;&amp;lcy;&amp;yucy; &amp;yacy;&amp;jcy;&amp;tscy;&amp;ocy; &amp;kcy;&amp;ucy;&amp;rcy;&amp;icy;&amp;ncy;&amp;ocy;&amp;iecy;, &amp;yacy;&amp;jcy;&amp;tscy;&amp;acy; &amp;kcy;&amp;ucy;&amp;rcy;&amp;icy;&amp;ncy;&amp;ycy;&amp;iecy; &amp;pcy;&amp;icy;&amp;shchcy;&amp;iecy;&amp;vcy;&amp;ycy;&amp;iecy;, &amp;pcy;&amp;rcy;&amp;ocy;&amp;dcy;&amp;acy;&amp;mcy; &amp;yacy;&amp;jcy;&amp;tscy;&amp;ocy; &amp;kcy;&amp;ucy;&amp;rcy;&amp;icy;&amp;ncy;&amp;ocy;&amp;iecy;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9EC"/>
              </a:clrFrom>
              <a:clrTo>
                <a:srgbClr val="F7F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8388" y="1149350"/>
            <a:ext cx="16557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ovoschnoy.ru/wp-content/uploads/2012/03/kartofel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65" b="8823"/>
          <a:stretch>
            <a:fillRect/>
          </a:stretch>
        </p:blipFill>
        <p:spPr bwMode="auto">
          <a:xfrm>
            <a:off x="1774825" y="2565401"/>
            <a:ext cx="21796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&amp;Lcy;&amp;ucy;&amp;kcy; - &amp;lcy;&amp;iecy;&amp;kcy;&amp;acy;&amp;rcy;&amp;scy;&amp;tcy;&amp;vcy;&amp;ocy;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1529" t="15112" r="24255" b="14368"/>
          <a:stretch>
            <a:fillRect/>
          </a:stretch>
        </p:blipFill>
        <p:spPr bwMode="auto">
          <a:xfrm>
            <a:off x="5087938" y="3860801"/>
            <a:ext cx="1223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&amp;Scy;&amp;kcy;&amp;ocy;&amp;lcy;&amp;softcy;&amp;kcy;&amp;ocy; &amp;vcy;&amp;acy;&amp;rcy;&amp;icy;&amp;tcy;&amp;softcy; &amp;mcy;&amp;ocy;&amp;rcy;&amp;kcy;&amp;ocy;&amp;vcy;&amp;softcy; &amp;icy; &amp;kcy;&amp;acy;&amp;kcy;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0" t="27238" b="26067"/>
          <a:stretch>
            <a:fillRect/>
          </a:stretch>
        </p:blipFill>
        <p:spPr bwMode="auto">
          <a:xfrm>
            <a:off x="2208213" y="1412876"/>
            <a:ext cx="2374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Загородная сцена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4A35620-5F22-4EFE-9280-4F410FECD4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610850" y="5619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50937 0.2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718 L 0.20468 0.0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18519E-6 L 0.06302 0.325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 L -0.16528 0.36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01574 L 0.44479 0.6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108</TotalTime>
  <Words>152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Савон</vt:lpstr>
      <vt:lpstr>Развиваем память, внимание, мышление</vt:lpstr>
      <vt:lpstr>Инструкция:</vt:lpstr>
      <vt:lpstr>Задания:</vt:lpstr>
      <vt:lpstr>Рассмотри картинку и подумай, что перепутал художник?</vt:lpstr>
      <vt:lpstr>Презентация PowerPoint</vt:lpstr>
      <vt:lpstr>Рассмотри картинку и подумай, что перепутал художник?</vt:lpstr>
      <vt:lpstr>Презентация PowerPoint</vt:lpstr>
      <vt:lpstr>Помоги Буратино запомнить продукты, которые надо купить в магазине.</vt:lpstr>
      <vt:lpstr>Положи в корзину, только те продукты, которые надо купить Буратино</vt:lpstr>
      <vt:lpstr>В этой таблице спрятаны 10 названий животных. Найди их.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память, внимание, мышление</dc:title>
  <dc:creator>Дарья</dc:creator>
  <cp:lastModifiedBy>Светлана В. Дюндина</cp:lastModifiedBy>
  <cp:revision>8</cp:revision>
  <dcterms:created xsi:type="dcterms:W3CDTF">2021-01-11T15:30:00Z</dcterms:created>
  <dcterms:modified xsi:type="dcterms:W3CDTF">2021-10-14T07:28:54Z</dcterms:modified>
</cp:coreProperties>
</file>