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94" r:id="rId2"/>
    <p:sldId id="295" r:id="rId3"/>
    <p:sldId id="297" r:id="rId4"/>
    <p:sldId id="296" r:id="rId5"/>
    <p:sldId id="298" r:id="rId6"/>
    <p:sldId id="258" r:id="rId7"/>
    <p:sldId id="303" r:id="rId8"/>
    <p:sldId id="308" r:id="rId9"/>
    <p:sldId id="309" r:id="rId10"/>
    <p:sldId id="314" r:id="rId11"/>
    <p:sldId id="310" r:id="rId12"/>
    <p:sldId id="315" r:id="rId13"/>
    <p:sldId id="311" r:id="rId14"/>
    <p:sldId id="316" r:id="rId15"/>
    <p:sldId id="312" r:id="rId16"/>
    <p:sldId id="313" r:id="rId17"/>
    <p:sldId id="305" r:id="rId18"/>
    <p:sldId id="30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5852B-2FE0-4382-8B2F-07637EB28CA5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E0974-3927-4B17-8532-52AD4FC01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6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511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93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75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06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64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10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876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794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15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22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036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8E79-D5F6-42EC-B0BC-606080F470DF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4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149080"/>
            <a:ext cx="8712969" cy="253487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Логопедическое занятие</a:t>
            </a:r>
          </a:p>
          <a:p>
            <a:pPr algn="r"/>
            <a:r>
              <a:rPr lang="ru-RU" sz="2000" dirty="0" smtClean="0"/>
              <a:t>учитель-логопед: С. В. Захарцева</a:t>
            </a:r>
          </a:p>
          <a:p>
            <a:pPr algn="r"/>
            <a:r>
              <a:rPr lang="ru-RU" sz="2000" dirty="0"/>
              <a:t>ГБОУ «Речевой центр», г</a:t>
            </a:r>
            <a:r>
              <a:rPr lang="ru-RU" sz="2000" dirty="0" smtClean="0"/>
              <a:t>. Екатеринбург, 2022</a:t>
            </a:r>
          </a:p>
          <a:p>
            <a:pPr algn="r"/>
            <a:endParaRPr lang="ru-RU" sz="2000" dirty="0" smtClean="0"/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Использованные ресурсы: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Н. Э. </a:t>
            </a:r>
            <a:r>
              <a:rPr lang="ru-RU" sz="2000" dirty="0" err="1">
                <a:solidFill>
                  <a:schemeClr val="tx1"/>
                </a:solidFill>
              </a:rPr>
              <a:t>Теремкова</a:t>
            </a:r>
            <a:r>
              <a:rPr lang="ru-RU" sz="2000" dirty="0">
                <a:solidFill>
                  <a:schemeClr val="tx1"/>
                </a:solidFill>
              </a:rPr>
              <a:t> «Логопедические задания для детей с ОНР», альбом 2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https</a:t>
            </a:r>
            <a:r>
              <a:rPr lang="en-US" sz="2000" dirty="0">
                <a:solidFill>
                  <a:schemeClr val="tx1"/>
                </a:solidFill>
              </a:rPr>
              <a:t>://rc.uralschool.ru/?</a:t>
            </a:r>
            <a:r>
              <a:rPr lang="en-US" sz="2000" dirty="0" smtClean="0">
                <a:solidFill>
                  <a:schemeClr val="tx1"/>
                </a:solidFill>
              </a:rPr>
              <a:t>section_id=175</a:t>
            </a:r>
            <a:r>
              <a:rPr lang="ru-RU" sz="2000" dirty="0" smtClean="0">
                <a:solidFill>
                  <a:schemeClr val="tx1"/>
                </a:solidFill>
              </a:rPr>
              <a:t>; всемирная </a:t>
            </a:r>
            <a:r>
              <a:rPr lang="ru-RU" sz="2000" dirty="0">
                <a:solidFill>
                  <a:schemeClr val="tx1"/>
                </a:solidFill>
              </a:rPr>
              <a:t>сеть Интернет.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38422" y="55596"/>
            <a:ext cx="5292080" cy="33734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Коррекционно-развивающий курс</a:t>
            </a:r>
            <a:br>
              <a:rPr lang="ru-RU" sz="2400" dirty="0" smtClean="0"/>
            </a:br>
            <a:r>
              <a:rPr lang="ru-RU" sz="2400" dirty="0" smtClean="0"/>
              <a:t>«Развитие речи»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</a:t>
            </a:r>
            <a:r>
              <a:rPr lang="ru-RU" sz="4800" dirty="0"/>
              <a:t>7</a:t>
            </a:r>
            <a:r>
              <a:rPr lang="ru-RU" sz="4800" dirty="0" smtClean="0"/>
              <a:t> апреля, четверг</a:t>
            </a:r>
            <a:br>
              <a:rPr lang="ru-RU" sz="4800" dirty="0" smtClean="0"/>
            </a:br>
            <a:r>
              <a:rPr lang="ru-RU" sz="4800" dirty="0" smtClean="0"/>
              <a:t>Время года: весна</a:t>
            </a:r>
            <a:endParaRPr lang="ru-RU" sz="1200" dirty="0"/>
          </a:p>
        </p:txBody>
      </p:sp>
      <p:pic>
        <p:nvPicPr>
          <p:cNvPr id="1026" name="Picture 2" descr="https://cdn.azbyka.ru/deti/wp-content/uploads/2018/01/spring_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95"/>
            <a:ext cx="4062526" cy="40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2290872" y="2299557"/>
            <a:ext cx="912975" cy="9066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238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44016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Назови блюда и их названия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600" dirty="0" smtClean="0"/>
              <a:t>КАША (какая?)</a:t>
            </a:r>
            <a:endParaRPr lang="ru-RU" sz="2800" dirty="0"/>
          </a:p>
        </p:txBody>
      </p:sp>
      <p:pic>
        <p:nvPicPr>
          <p:cNvPr id="5122" name="Picture 2" descr="black-and-white-clipart-r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83223"/>
            <a:ext cx="4324995" cy="238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https://pitaniedetskoe.ru/wp-content/uploads/2016/12/%D0%B3%D1%80%D0%B5%D1%87%D0%BD%D0%B5%D0%B2%D0%B0%D1%8F-%D0%BA%D0%B0%D1%88%D0%B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pitaniedetskoe.ru/wp-content/uploads/2016/12/%D0%B3%D1%80%D0%B5%D1%87%D0%BD%D0%B5%D0%B2%D0%B0%D1%8F-%D0%BA%D0%B0%D1%88%D0%B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:\конструкты\РР 1, 3 класс\1 РАС. ИН\Продукты\214a35720af7f401b8c4d59c8478f4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" y="908720"/>
            <a:ext cx="2494739" cy="166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конструкты\РР 1, 3 класс\1 РАС. ИН\Продукты\1735286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03668"/>
            <a:ext cx="2269263" cy="226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конструкты\РР 1, 3 класс\1 РАС. ИН\Продукты\manka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896" y="3966188"/>
            <a:ext cx="3454523" cy="19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конструкты\РР 1, 3 класс\1 РАС. ИН\Продукты\zachem-umyvatsya-ovsyankoj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6189"/>
            <a:ext cx="2923003" cy="19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конструкты\РР 1, 3 класс\1 РАС. ИН\Продукты\гречневая-каша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602" y="794492"/>
            <a:ext cx="2554934" cy="189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975" y="2774706"/>
            <a:ext cx="159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рисовая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5005" y="6079076"/>
            <a:ext cx="159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овсяная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347864" y="6405901"/>
            <a:ext cx="159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пшённая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291400" y="2884599"/>
            <a:ext cx="159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гречневая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291400" y="6188265"/>
            <a:ext cx="159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манная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698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48" y="59897"/>
            <a:ext cx="8856984" cy="144016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Назови блюда и их названия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600" dirty="0" smtClean="0"/>
              <a:t>СУП (какой?)</a:t>
            </a:r>
            <a:endParaRPr lang="ru-RU" sz="2800" dirty="0"/>
          </a:p>
        </p:txBody>
      </p:sp>
      <p:pic>
        <p:nvPicPr>
          <p:cNvPr id="2050" name="Picture 2" descr="https://xn--e1adeamneb0bd9g.xn--p1ai/wp-content/uploads/kak-narisovat-tarelku-poetapno-karandashom-3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97538"/>
            <a:ext cx="3168352" cy="239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b.ru/misc/i/gallery/32550/27925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7" y="493462"/>
            <a:ext cx="2736304" cy="192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kvashenaya-kapusta.ru/wp-content/uploads/7/f/8/7f8d129f88b57e4a023bdfc14aca031b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7" y="2622243"/>
            <a:ext cx="2781405" cy="202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diabetsahar.ru/wp-content/uploads/2019/02a/Legkie_ovoschnye_supy_1-e15356385225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7" y="4869160"/>
            <a:ext cx="2797697" cy="184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kvashenaya-kapusta.ru/wp-content/uploads/3/0/3/303df58363d7c9b34332571e4533891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567" y="2656701"/>
            <a:ext cx="2766442" cy="207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recept-borscha.ru/wp-content/uploads/d/d/8/dd805ab818e0e1dccbfb9561529fb6b6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568" y="493462"/>
            <a:ext cx="2692818" cy="201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s.mediasole.ru/images/2547/2547423/fullsize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685" y="4869160"/>
            <a:ext cx="2768827" cy="184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настраиваемая 9">
            <a:hlinkClick r:id="rId9" action="ppaction://hlinksldjump" highlightClick="1"/>
          </p:cNvPr>
          <p:cNvSpPr/>
          <p:nvPr/>
        </p:nvSpPr>
        <p:spPr>
          <a:xfrm>
            <a:off x="3599892" y="6054732"/>
            <a:ext cx="1944216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005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48" y="59897"/>
            <a:ext cx="8856984" cy="144016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Назови блюда и их названия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600" dirty="0" smtClean="0"/>
              <a:t>СУП (какой?)</a:t>
            </a:r>
            <a:endParaRPr lang="ru-RU" sz="2800" dirty="0"/>
          </a:p>
        </p:txBody>
      </p:sp>
      <p:pic>
        <p:nvPicPr>
          <p:cNvPr id="2050" name="Picture 2" descr="https://xn--e1adeamneb0bd9g.xn--p1ai/wp-content/uploads/kak-narisovat-tarelku-poetapno-karandashom-3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97538"/>
            <a:ext cx="3168352" cy="239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b.ru/misc/i/gallery/32550/27925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7" y="493462"/>
            <a:ext cx="2736304" cy="192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kvashenaya-kapusta.ru/wp-content/uploads/7/f/8/7f8d129f88b57e4a023bdfc14aca031b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7" y="2622243"/>
            <a:ext cx="2781405" cy="202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diabetsahar.ru/wp-content/uploads/2019/02a/Legkie_ovoschnye_supy_1-e15356385225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7" y="4869160"/>
            <a:ext cx="2797697" cy="184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kvashenaya-kapusta.ru/wp-content/uploads/3/0/3/303df58363d7c9b34332571e4533891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567" y="2656701"/>
            <a:ext cx="2766442" cy="207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recept-borscha.ru/wp-content/uploads/d/d/8/dd805ab818e0e1dccbfb9561529fb6b6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568" y="493462"/>
            <a:ext cx="2692818" cy="201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s.mediasole.ru/images/2547/2547423/fullsize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685" y="4869160"/>
            <a:ext cx="2768827" cy="184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31840" y="4131367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Грибной                 Молочный</a:t>
            </a:r>
          </a:p>
          <a:p>
            <a:r>
              <a:rPr lang="ru-RU" dirty="0" smtClean="0"/>
              <a:t>Сырный                       Мясной</a:t>
            </a:r>
          </a:p>
          <a:p>
            <a:r>
              <a:rPr lang="ru-RU" dirty="0" smtClean="0"/>
              <a:t>Овощной          Рыбный (уха)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623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144016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Назови блюда и их названия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600" dirty="0" smtClean="0"/>
              <a:t>ПИРОЖКИ (какие?)</a:t>
            </a:r>
            <a:endParaRPr lang="ru-RU" sz="2800" dirty="0"/>
          </a:p>
        </p:txBody>
      </p:sp>
      <p:pic>
        <p:nvPicPr>
          <p:cNvPr id="9218" name="Picture 2" descr="https://avatars.mds.yandex.net/i?id=dcef7444fd2ec051e5126c66ea0b407e-4097771-images-thumbs&amp;n=13&amp;exp=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9796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avatars.mds.yandex.net/i?id=dcef7444fd2ec051e5126c66ea0b407e-4097771-images-thumbs&amp;n=13&amp;exp=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87291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vatars.mds.yandex.net/i?id=dcef7444fd2ec051e5126c66ea0b407e-4097771-images-thumbs&amp;n=13&amp;exp=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004" y="1459876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:\конструкты\РР 1, 3 класс\1 РАС. ИН\Продукты\7-vkusnyx-receptov-iz-sloenogo-bezdrozhzhevogo-testa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8" y="574025"/>
            <a:ext cx="2736304" cy="181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конструкты\РР 1, 3 класс\1 РАС. ИН\Продукты\80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14" y="233955"/>
            <a:ext cx="2614458" cy="196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конструкты\РР 1, 3 класс\1 РАС. ИН\Продукты\a82b54482b73d59ed6ca2a43013ad96f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" y="2797989"/>
            <a:ext cx="2839113" cy="227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:\конструкты\РР 1, 3 класс\1 РАС. ИН\Продукты\vkusnye-pirozhki-s-myasom-ready0-med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79" y="4748340"/>
            <a:ext cx="4018401" cy="210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:\конструкты\РР 1, 3 класс\1 РАС. ИН\Продукты\pirozki-s-kapustoi-yajco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416" y="2631284"/>
            <a:ext cx="3040584" cy="202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настраиваемая 2">
            <a:hlinkClick r:id="rId8" action="ppaction://hlinksldjump" highlightClick="1"/>
          </p:cNvPr>
          <p:cNvSpPr/>
          <p:nvPr/>
        </p:nvSpPr>
        <p:spPr>
          <a:xfrm>
            <a:off x="539552" y="6165304"/>
            <a:ext cx="1944216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756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144016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Назови блюда и их названия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600" dirty="0" smtClean="0"/>
              <a:t>ПИРОЖКИ (какие?)</a:t>
            </a:r>
            <a:endParaRPr lang="ru-RU" sz="2800" dirty="0"/>
          </a:p>
        </p:txBody>
      </p:sp>
      <p:pic>
        <p:nvPicPr>
          <p:cNvPr id="9218" name="Picture 2" descr="https://avatars.mds.yandex.net/i?id=dcef7444fd2ec051e5126c66ea0b407e-4097771-images-thumbs&amp;n=13&amp;exp=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9796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avatars.mds.yandex.net/i?id=dcef7444fd2ec051e5126c66ea0b407e-4097771-images-thumbs&amp;n=13&amp;exp=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87291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vatars.mds.yandex.net/i?id=dcef7444fd2ec051e5126c66ea0b407e-4097771-images-thumbs&amp;n=13&amp;exp=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004" y="1459876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:\конструкты\РР 1, 3 класс\1 РАС. ИН\Продукты\7-vkusnyx-receptov-iz-sloenogo-bezdrozhzhevogo-testa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8" y="574025"/>
            <a:ext cx="2736304" cy="181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конструкты\РР 1, 3 класс\1 РАС. ИН\Продукты\80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14" y="233955"/>
            <a:ext cx="2614458" cy="196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конструкты\РР 1, 3 класс\1 РАС. ИН\Продукты\a82b54482b73d59ed6ca2a43013ad96f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" y="2797989"/>
            <a:ext cx="2839113" cy="227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:\конструкты\РР 1, 3 класс\1 РАС. ИН\Продукты\vkusnye-pirozhki-s-myasom-ready0-med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79" y="4748340"/>
            <a:ext cx="4018401" cy="210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:\конструкты\РР 1, 3 класс\1 РАС. ИН\Продукты\pirozki-s-kapustoi-yajco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416" y="2631284"/>
            <a:ext cx="3040584" cy="202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8517" y="2405374"/>
            <a:ext cx="159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луковые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3778" y="5229200"/>
            <a:ext cx="159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морковные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422097" y="2196336"/>
            <a:ext cx="159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картофельные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398611" y="4737051"/>
            <a:ext cx="159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капустные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57054" y="6418766"/>
            <a:ext cx="159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мясные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637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Скажи наоборот</a:t>
            </a:r>
            <a:endParaRPr lang="ru-RU" sz="2800" dirty="0"/>
          </a:p>
        </p:txBody>
      </p:sp>
      <p:pic>
        <p:nvPicPr>
          <p:cNvPr id="3074" name="Picture 2" descr="F:\SCAN_00\SCAN007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AEEEF"/>
              </a:clrFrom>
              <a:clrTo>
                <a:srgbClr val="EA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50000" r="12893" b="22020"/>
          <a:stretch/>
        </p:blipFill>
        <p:spPr bwMode="auto">
          <a:xfrm>
            <a:off x="193401" y="2204864"/>
            <a:ext cx="868099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810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Помоги приготовить первое, второе и третье блюдо: выбери нужные продукты</a:t>
            </a:r>
            <a:endParaRPr lang="ru-RU" sz="2800" dirty="0"/>
          </a:p>
        </p:txBody>
      </p:sp>
      <p:pic>
        <p:nvPicPr>
          <p:cNvPr id="4098" name="Picture 2" descr="F:\SCAN_00\SCAN00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5" t="16970" r="4045" b="32121"/>
          <a:stretch/>
        </p:blipFill>
        <p:spPr bwMode="auto">
          <a:xfrm>
            <a:off x="1403647" y="1307307"/>
            <a:ext cx="6169167" cy="537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942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8864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Найди продукты питания. Заштрихуй разным цветом. </a:t>
            </a:r>
            <a:endParaRPr lang="ru-RU" sz="2400" i="1" dirty="0"/>
          </a:p>
        </p:txBody>
      </p:sp>
      <p:pic>
        <p:nvPicPr>
          <p:cNvPr id="4098" name="Picture 2" descr="H:\конструкты\РР 1, 3 класс\1 РАС. ИН\Продукты\Наложенны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81837"/>
            <a:ext cx="8424936" cy="595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882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705"/>
            <a:ext cx="8496944" cy="1800110"/>
          </a:xfrm>
        </p:spPr>
        <p:txBody>
          <a:bodyPr>
            <a:normAutofit/>
          </a:bodyPr>
          <a:lstStyle/>
          <a:p>
            <a:r>
              <a:rPr lang="ru-RU" sz="3600" dirty="0"/>
              <a:t>Вспомни, что  </a:t>
            </a:r>
            <a:r>
              <a:rPr lang="ru-RU" sz="3600" dirty="0" smtClean="0"/>
              <a:t>делали </a:t>
            </a:r>
            <a:r>
              <a:rPr lang="ru-RU" sz="3600" dirty="0"/>
              <a:t>сегодня на занятии.</a:t>
            </a:r>
            <a:br>
              <a:rPr lang="ru-RU" sz="36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600" dirty="0" smtClean="0"/>
              <a:t>Оцени свою работу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(выбери подходящий смайлик)</a:t>
            </a:r>
            <a:endParaRPr lang="ru-RU" sz="2000" dirty="0"/>
          </a:p>
        </p:txBody>
      </p:sp>
      <p:pic>
        <p:nvPicPr>
          <p:cNvPr id="4" name="Содержимое 3" descr="hello_html_6231d2b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090" y="1932146"/>
            <a:ext cx="1945123" cy="2032455"/>
          </a:xfrm>
        </p:spPr>
      </p:pic>
      <p:pic>
        <p:nvPicPr>
          <p:cNvPr id="5" name="Рисунок 4" descr="hello_html_6231d2b9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8195" y="2013934"/>
            <a:ext cx="1864838" cy="1950667"/>
          </a:xfrm>
          <a:prstGeom prst="rect">
            <a:avLst/>
          </a:prstGeom>
        </p:spPr>
      </p:pic>
      <p:pic>
        <p:nvPicPr>
          <p:cNvPr id="6" name="Рисунок 5" descr="hello_html_6231d2b9 — копия —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013934"/>
            <a:ext cx="1821889" cy="18002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9532" y="3964601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Я со всем справился!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88195" y="3964601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 меня возникали трудности.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3964601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Мне было сложно.</a:t>
            </a:r>
          </a:p>
        </p:txBody>
      </p:sp>
      <p:sp>
        <p:nvSpPr>
          <p:cNvPr id="11" name="Овал 10"/>
          <p:cNvSpPr/>
          <p:nvPr/>
        </p:nvSpPr>
        <p:spPr>
          <a:xfrm>
            <a:off x="323528" y="5320832"/>
            <a:ext cx="2232248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МОЛОДЕЦ!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380183" y="5293332"/>
            <a:ext cx="2376264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Будь внимательнее, и всё получиться!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44208" y="5320832"/>
            <a:ext cx="2448272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 расстраивайся! Будем учиться дальше!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42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50" y="0"/>
            <a:ext cx="8928992" cy="54868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Посмотри на картинки и назови тему занятия.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620688"/>
            <a:ext cx="8568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«Продукты питания». Что между ними общего?</a:t>
            </a:r>
            <a:endParaRPr lang="ru-RU" sz="3200" dirty="0"/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6948264" y="6021288"/>
            <a:ext cx="1944216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себя!</a:t>
            </a:r>
            <a:endParaRPr lang="ru-RU" dirty="0"/>
          </a:p>
        </p:txBody>
      </p:sp>
      <p:pic>
        <p:nvPicPr>
          <p:cNvPr id="1026" name="Picture 2" descr="F:\SCAN_00\SCAN006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25253" r="12893" b="20000"/>
          <a:stretch/>
        </p:blipFill>
        <p:spPr bwMode="auto">
          <a:xfrm>
            <a:off x="539552" y="1215157"/>
            <a:ext cx="5708731" cy="546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531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79512" y="188640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Продукты питания нужны для употребления в пищу.</a:t>
            </a:r>
            <a:endParaRPr lang="ru-RU" sz="3200" dirty="0"/>
          </a:p>
        </p:txBody>
      </p:sp>
      <p:pic>
        <p:nvPicPr>
          <p:cNvPr id="5" name="Picture 2" descr="F:\SCAN_00\SCAN006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25253" r="12893" b="20000"/>
          <a:stretch/>
        </p:blipFill>
        <p:spPr bwMode="auto">
          <a:xfrm>
            <a:off x="539552" y="1215157"/>
            <a:ext cx="5708731" cy="546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780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20305" y="257702"/>
            <a:ext cx="7984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 чём различие продуктов питания?</a:t>
            </a:r>
            <a:endParaRPr lang="ru-RU" sz="3200" dirty="0"/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6588224" y="6309320"/>
            <a:ext cx="230425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себя!</a:t>
            </a:r>
            <a:endParaRPr lang="ru-RU" dirty="0"/>
          </a:p>
        </p:txBody>
      </p:sp>
      <p:pic>
        <p:nvPicPr>
          <p:cNvPr id="7" name="Picture 2" descr="F:\SCAN_00\SCAN006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25253" r="12893" b="20000"/>
          <a:stretch/>
        </p:blipFill>
        <p:spPr bwMode="auto">
          <a:xfrm>
            <a:off x="539552" y="1196752"/>
            <a:ext cx="5708731" cy="546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497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79512" y="88011"/>
            <a:ext cx="87129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/>
              <a:t>Продукты, приготовленные из молока – молочные продукты; из муки – мучные продукты (изделия); из мяса – мясные </a:t>
            </a:r>
            <a:r>
              <a:rPr lang="ru-RU" sz="2800" dirty="0" smtClean="0"/>
              <a:t>продукты. Распредели продукты в </a:t>
            </a:r>
            <a:r>
              <a:rPr lang="ru-RU" sz="2800" smtClean="0"/>
              <a:t>свои группы.</a:t>
            </a:r>
            <a:endParaRPr lang="ru-RU" sz="2800" dirty="0"/>
          </a:p>
        </p:txBody>
      </p:sp>
      <p:sp>
        <p:nvSpPr>
          <p:cNvPr id="2" name="AutoShape 10" descr="https://blogrom.com/wp-content/uploads/2019/05/organik-tarim-isi-310x1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2" descr="https://zelenj.ru/wp-content/uploads/2019/12/posevnoj-kalendar-dlya-rostovskoj-oblasti-tablica-370x21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F:\SCAN_00\SCAN0069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7FCFF"/>
              </a:clrFrom>
              <a:clrTo>
                <a:srgbClr val="F7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25253" r="12893" b="20000"/>
          <a:stretch/>
        </p:blipFill>
        <p:spPr bwMode="auto">
          <a:xfrm>
            <a:off x="460375" y="1378938"/>
            <a:ext cx="5708731" cy="546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971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013176"/>
            <a:ext cx="5904656" cy="174005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Повтори скороговорку 3 раза, ускоряя темп.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3100" i="1" dirty="0" smtClean="0"/>
              <a:t>Щи да каша – пища наша.</a:t>
            </a:r>
            <a:endParaRPr lang="ru-RU" sz="3100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664932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648"/>
            <a:ext cx="3600400" cy="2840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101370"/>
            <a:ext cx="3015335" cy="350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450912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АРТИКУЛЯЦИОННАЯ ГИМНАСТИКА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72520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" r="4642"/>
          <a:stretch/>
        </p:blipFill>
        <p:spPr>
          <a:xfrm>
            <a:off x="136478" y="253628"/>
            <a:ext cx="2825086" cy="277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271" y="291727"/>
            <a:ext cx="2676525" cy="26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8" y="3397024"/>
            <a:ext cx="2714625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69" y="291728"/>
            <a:ext cx="2714625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/>
          <a:stretch/>
        </p:blipFill>
        <p:spPr>
          <a:xfrm>
            <a:off x="3314517" y="3416074"/>
            <a:ext cx="2706279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156169" y="4536631"/>
            <a:ext cx="2702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Постарайся пропеть гласные на одном выдохе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8916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Помоги повару: выбери </a:t>
            </a:r>
            <a:r>
              <a:rPr lang="ru-RU" sz="2800" dirty="0" smtClean="0"/>
              <a:t>только те </a:t>
            </a:r>
            <a:r>
              <a:rPr lang="ru-RU" sz="2800" dirty="0" smtClean="0"/>
              <a:t>предметы, которые нужны для приготовления пищи.</a:t>
            </a:r>
            <a:endParaRPr lang="ru-RU" sz="2800" dirty="0"/>
          </a:p>
        </p:txBody>
      </p:sp>
      <p:pic>
        <p:nvPicPr>
          <p:cNvPr id="2050" name="Picture 2" descr="F:\SCAN_00\SCAN00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4" t="16162" r="4902" b="36768"/>
          <a:stretch/>
        </p:blipFill>
        <p:spPr bwMode="auto">
          <a:xfrm>
            <a:off x="899592" y="1106193"/>
            <a:ext cx="6975936" cy="56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40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44016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Назови блюда и их названия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600" dirty="0" smtClean="0"/>
              <a:t>КАША (какая?)</a:t>
            </a:r>
            <a:endParaRPr lang="ru-RU" sz="2800" dirty="0"/>
          </a:p>
        </p:txBody>
      </p:sp>
      <p:pic>
        <p:nvPicPr>
          <p:cNvPr id="5122" name="Picture 2" descr="black-and-white-clipart-r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83223"/>
            <a:ext cx="4324995" cy="238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https://pitaniedetskoe.ru/wp-content/uploads/2016/12/%D0%B3%D1%80%D0%B5%D1%87%D0%BD%D0%B5%D0%B2%D0%B0%D1%8F-%D0%BA%D0%B0%D1%88%D0%B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pitaniedetskoe.ru/wp-content/uploads/2016/12/%D0%B3%D1%80%D0%B5%D1%87%D0%BD%D0%B5%D0%B2%D0%B0%D1%8F-%D0%BA%D0%B0%D1%88%D0%B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:\конструкты\РР 1, 3 класс\1 РАС. ИН\Продукты\214a35720af7f401b8c4d59c8478f4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" y="908720"/>
            <a:ext cx="2494739" cy="166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конструкты\РР 1, 3 класс\1 РАС. ИН\Продукты\1735286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35507"/>
            <a:ext cx="2269263" cy="226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конструкты\РР 1, 3 класс\1 РАС. ИН\Продукты\manka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896" y="3966188"/>
            <a:ext cx="3454523" cy="19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конструкты\РР 1, 3 класс\1 РАС. ИН\Продукты\zachem-umyvatsya-ovsyankoj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6189"/>
            <a:ext cx="2923003" cy="19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конструкты\РР 1, 3 класс\1 РАС. ИН\Продукты\гречневая-каша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602" y="794492"/>
            <a:ext cx="2554934" cy="189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настраиваемая 4">
            <a:hlinkClick r:id="rId8" action="ppaction://hlinksldjump" highlightClick="1"/>
          </p:cNvPr>
          <p:cNvSpPr/>
          <p:nvPr/>
        </p:nvSpPr>
        <p:spPr>
          <a:xfrm>
            <a:off x="6413602" y="6069677"/>
            <a:ext cx="2520280" cy="5486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41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</Template>
  <TotalTime>3112</TotalTime>
  <Words>264</Words>
  <Application>Microsoft Office PowerPoint</Application>
  <PresentationFormat>Экран (4:3)</PresentationFormat>
  <Paragraphs>51</Paragraphs>
  <Slides>18</Slides>
  <Notes>0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день победы</vt:lpstr>
      <vt:lpstr>Коррекционно-развивающий курс «Развитие речи»   7 апреля, четверг Время года: весна</vt:lpstr>
      <vt:lpstr>Посмотри на картинки и назови тему занятия.</vt:lpstr>
      <vt:lpstr>Презентация PowerPoint</vt:lpstr>
      <vt:lpstr>Презентация PowerPoint</vt:lpstr>
      <vt:lpstr>Презентация PowerPoint</vt:lpstr>
      <vt:lpstr>Повтори скороговорку 3 раза, ускоряя темп.  Щи да каша – пища наша.</vt:lpstr>
      <vt:lpstr>Презентация PowerPoint</vt:lpstr>
      <vt:lpstr>Помоги повару: выбери только те предметы, которые нужны для приготовления пищи.</vt:lpstr>
      <vt:lpstr>Назови блюда и их названия  КАША (какая?)</vt:lpstr>
      <vt:lpstr>Назови блюда и их названия  КАША (какая?)</vt:lpstr>
      <vt:lpstr>Назови блюда и их названия  СУП (какой?)</vt:lpstr>
      <vt:lpstr>Назови блюда и их названия  СУП (какой?)</vt:lpstr>
      <vt:lpstr>Назови блюда и их названия  ПИРОЖКИ (какие?)</vt:lpstr>
      <vt:lpstr>Назови блюда и их названия  ПИРОЖКИ (какие?)</vt:lpstr>
      <vt:lpstr>Скажи наоборот</vt:lpstr>
      <vt:lpstr>Помоги приготовить первое, второе и третье блюдо: выбери нужные продукты</vt:lpstr>
      <vt:lpstr>Презентация PowerPoint</vt:lpstr>
      <vt:lpstr>Вспомни, что  делали сегодня на занятии.  Оцени свою работу (выбери подходящий смайлик)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гласных</dc:title>
  <dc:creator>Светлана В. Дюндина</dc:creator>
  <cp:lastModifiedBy>Светлана В. Дюндина</cp:lastModifiedBy>
  <cp:revision>283</cp:revision>
  <dcterms:created xsi:type="dcterms:W3CDTF">2016-09-27T04:10:24Z</dcterms:created>
  <dcterms:modified xsi:type="dcterms:W3CDTF">2022-04-06T08:30:52Z</dcterms:modified>
</cp:coreProperties>
</file>