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294" r:id="rId2"/>
    <p:sldId id="295" r:id="rId3"/>
    <p:sldId id="258" r:id="rId4"/>
    <p:sldId id="303" r:id="rId5"/>
    <p:sldId id="318" r:id="rId6"/>
    <p:sldId id="329" r:id="rId7"/>
    <p:sldId id="316" r:id="rId8"/>
    <p:sldId id="317" r:id="rId9"/>
    <p:sldId id="324" r:id="rId10"/>
    <p:sldId id="325" r:id="rId11"/>
    <p:sldId id="328" r:id="rId12"/>
    <p:sldId id="326" r:id="rId13"/>
    <p:sldId id="330" r:id="rId14"/>
    <p:sldId id="327" r:id="rId15"/>
    <p:sldId id="30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F98D52-0275-4CE6-868B-5CB9E665E0AA}" type="doc">
      <dgm:prSet loTypeId="urn:microsoft.com/office/officeart/2005/8/layout/cycle8" loCatId="cycle" qsTypeId="urn:microsoft.com/office/officeart/2005/8/quickstyle/simple3" qsCatId="simple" csTypeId="urn:microsoft.com/office/officeart/2005/8/colors/accent1_2" csCatId="accent1" phldr="1"/>
      <dgm:spPr/>
    </dgm:pt>
    <dgm:pt modelId="{07ABDF41-65B0-4BAA-8BD6-82CE7F29C3B9}">
      <dgm:prSet phldrT="[Текст]"/>
      <dgm:spPr/>
      <dgm:t>
        <a:bodyPr/>
        <a:lstStyle/>
        <a:p>
          <a:r>
            <a:rPr lang="ru-RU" dirty="0" smtClean="0"/>
            <a:t>МАМА</a:t>
          </a:r>
          <a:endParaRPr lang="ru-RU" dirty="0"/>
        </a:p>
      </dgm:t>
    </dgm:pt>
    <dgm:pt modelId="{C66ECF46-7EA9-4EB4-86BA-385C2AA53219}" type="parTrans" cxnId="{95FB96B6-07CC-45FD-AC02-34B5E65670AB}">
      <dgm:prSet/>
      <dgm:spPr/>
      <dgm:t>
        <a:bodyPr/>
        <a:lstStyle/>
        <a:p>
          <a:endParaRPr lang="ru-RU"/>
        </a:p>
      </dgm:t>
    </dgm:pt>
    <dgm:pt modelId="{7A8FCC0E-A73A-4F9C-B0AC-8C8B911141B3}" type="sibTrans" cxnId="{95FB96B6-07CC-45FD-AC02-34B5E65670AB}">
      <dgm:prSet/>
      <dgm:spPr/>
      <dgm:t>
        <a:bodyPr/>
        <a:lstStyle/>
        <a:p>
          <a:endParaRPr lang="ru-RU"/>
        </a:p>
      </dgm:t>
    </dgm:pt>
    <dgm:pt modelId="{657BF3FF-D4CF-4526-AC90-4ECF713D9F5D}">
      <dgm:prSet phldrT="[Текст]"/>
      <dgm:spPr/>
      <dgm:t>
        <a:bodyPr/>
        <a:lstStyle/>
        <a:p>
          <a:r>
            <a:rPr lang="ru-RU" dirty="0" smtClean="0"/>
            <a:t>ДЕТЁНЫШ</a:t>
          </a:r>
          <a:endParaRPr lang="ru-RU" dirty="0"/>
        </a:p>
      </dgm:t>
    </dgm:pt>
    <dgm:pt modelId="{E1B86247-2BDE-42F3-B8D3-C02E70541E84}" type="parTrans" cxnId="{3892634C-46C6-465B-A5BC-190B27F26125}">
      <dgm:prSet/>
      <dgm:spPr/>
      <dgm:t>
        <a:bodyPr/>
        <a:lstStyle/>
        <a:p>
          <a:endParaRPr lang="ru-RU"/>
        </a:p>
      </dgm:t>
    </dgm:pt>
    <dgm:pt modelId="{3BBB4129-0849-46B8-A748-2E62095A49EA}" type="sibTrans" cxnId="{3892634C-46C6-465B-A5BC-190B27F26125}">
      <dgm:prSet/>
      <dgm:spPr/>
      <dgm:t>
        <a:bodyPr/>
        <a:lstStyle/>
        <a:p>
          <a:endParaRPr lang="ru-RU"/>
        </a:p>
      </dgm:t>
    </dgm:pt>
    <dgm:pt modelId="{0012BD3C-55C0-4103-BBC1-3C63372F65B9}">
      <dgm:prSet phldrT="[Текст]"/>
      <dgm:spPr/>
      <dgm:t>
        <a:bodyPr/>
        <a:lstStyle/>
        <a:p>
          <a:r>
            <a:rPr lang="ru-RU" dirty="0" smtClean="0"/>
            <a:t>ПАПА</a:t>
          </a:r>
          <a:endParaRPr lang="ru-RU" dirty="0"/>
        </a:p>
      </dgm:t>
    </dgm:pt>
    <dgm:pt modelId="{B97AE3DF-2C5A-4AA7-8ACF-5D612187278A}" type="parTrans" cxnId="{C77AF6A9-CEE1-4F36-B127-F0966E5B0E52}">
      <dgm:prSet/>
      <dgm:spPr/>
      <dgm:t>
        <a:bodyPr/>
        <a:lstStyle/>
        <a:p>
          <a:endParaRPr lang="ru-RU"/>
        </a:p>
      </dgm:t>
    </dgm:pt>
    <dgm:pt modelId="{84D0C7B6-5EDB-4821-B59C-C9FC7E320F45}" type="sibTrans" cxnId="{C77AF6A9-CEE1-4F36-B127-F0966E5B0E52}">
      <dgm:prSet/>
      <dgm:spPr/>
      <dgm:t>
        <a:bodyPr/>
        <a:lstStyle/>
        <a:p>
          <a:endParaRPr lang="ru-RU"/>
        </a:p>
      </dgm:t>
    </dgm:pt>
    <dgm:pt modelId="{CBA26092-E3F4-4543-B4E7-8CF345B9CAEA}" type="pres">
      <dgm:prSet presAssocID="{A3F98D52-0275-4CE6-868B-5CB9E665E0AA}" presName="compositeShape" presStyleCnt="0">
        <dgm:presLayoutVars>
          <dgm:chMax val="7"/>
          <dgm:dir/>
          <dgm:resizeHandles val="exact"/>
        </dgm:presLayoutVars>
      </dgm:prSet>
      <dgm:spPr/>
    </dgm:pt>
    <dgm:pt modelId="{ECEAB3AB-5200-49EE-93E0-75919D87ACB9}" type="pres">
      <dgm:prSet presAssocID="{A3F98D52-0275-4CE6-868B-5CB9E665E0AA}" presName="wedge1" presStyleLbl="node1" presStyleIdx="0" presStyleCnt="3"/>
      <dgm:spPr/>
      <dgm:t>
        <a:bodyPr/>
        <a:lstStyle/>
        <a:p>
          <a:endParaRPr lang="ru-RU"/>
        </a:p>
      </dgm:t>
    </dgm:pt>
    <dgm:pt modelId="{D6DDC2C5-3531-4098-9493-BE03FF3DBDC1}" type="pres">
      <dgm:prSet presAssocID="{A3F98D52-0275-4CE6-868B-5CB9E665E0AA}" presName="dummy1a" presStyleCnt="0"/>
      <dgm:spPr/>
    </dgm:pt>
    <dgm:pt modelId="{1035484D-97BD-4D66-8C21-D44A02BDD7F7}" type="pres">
      <dgm:prSet presAssocID="{A3F98D52-0275-4CE6-868B-5CB9E665E0AA}" presName="dummy1b" presStyleCnt="0"/>
      <dgm:spPr/>
    </dgm:pt>
    <dgm:pt modelId="{6D575E02-E6D1-494B-A69F-69FA25ACFBDC}" type="pres">
      <dgm:prSet presAssocID="{A3F98D52-0275-4CE6-868B-5CB9E665E0A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45778-305E-409E-890B-A9D276E4A86D}" type="pres">
      <dgm:prSet presAssocID="{A3F98D52-0275-4CE6-868B-5CB9E665E0AA}" presName="wedge2" presStyleLbl="node1" presStyleIdx="1" presStyleCnt="3"/>
      <dgm:spPr/>
      <dgm:t>
        <a:bodyPr/>
        <a:lstStyle/>
        <a:p>
          <a:endParaRPr lang="ru-RU"/>
        </a:p>
      </dgm:t>
    </dgm:pt>
    <dgm:pt modelId="{C02AEBCF-5E09-4DAC-B333-77FBD7F1991C}" type="pres">
      <dgm:prSet presAssocID="{A3F98D52-0275-4CE6-868B-5CB9E665E0AA}" presName="dummy2a" presStyleCnt="0"/>
      <dgm:spPr/>
    </dgm:pt>
    <dgm:pt modelId="{59BACAB4-392E-431F-B85C-0635EC8634CE}" type="pres">
      <dgm:prSet presAssocID="{A3F98D52-0275-4CE6-868B-5CB9E665E0AA}" presName="dummy2b" presStyleCnt="0"/>
      <dgm:spPr/>
    </dgm:pt>
    <dgm:pt modelId="{A654AD81-D89F-4BAF-893D-554D7A2DDEB1}" type="pres">
      <dgm:prSet presAssocID="{A3F98D52-0275-4CE6-868B-5CB9E665E0A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AC45A-C161-4281-9986-6EEBBFA43C94}" type="pres">
      <dgm:prSet presAssocID="{A3F98D52-0275-4CE6-868B-5CB9E665E0AA}" presName="wedge3" presStyleLbl="node1" presStyleIdx="2" presStyleCnt="3"/>
      <dgm:spPr/>
      <dgm:t>
        <a:bodyPr/>
        <a:lstStyle/>
        <a:p>
          <a:endParaRPr lang="ru-RU"/>
        </a:p>
      </dgm:t>
    </dgm:pt>
    <dgm:pt modelId="{391042D6-3C85-4271-821F-2080B77F4F40}" type="pres">
      <dgm:prSet presAssocID="{A3F98D52-0275-4CE6-868B-5CB9E665E0AA}" presName="dummy3a" presStyleCnt="0"/>
      <dgm:spPr/>
    </dgm:pt>
    <dgm:pt modelId="{DCA17D5C-15E9-4D33-BB56-ED70DBBA8C54}" type="pres">
      <dgm:prSet presAssocID="{A3F98D52-0275-4CE6-868B-5CB9E665E0AA}" presName="dummy3b" presStyleCnt="0"/>
      <dgm:spPr/>
    </dgm:pt>
    <dgm:pt modelId="{5B969F84-612F-44A7-9D8D-FB4B422C7821}" type="pres">
      <dgm:prSet presAssocID="{A3F98D52-0275-4CE6-868B-5CB9E665E0A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D3CCB-98A8-429F-AE2C-A6A36DC371F6}" type="pres">
      <dgm:prSet presAssocID="{7A8FCC0E-A73A-4F9C-B0AC-8C8B911141B3}" presName="arrowWedge1" presStyleLbl="fgSibTrans2D1" presStyleIdx="0" presStyleCnt="3"/>
      <dgm:spPr/>
    </dgm:pt>
    <dgm:pt modelId="{322DC34E-996C-4BFC-856C-EBF833BCD7F2}" type="pres">
      <dgm:prSet presAssocID="{3BBB4129-0849-46B8-A748-2E62095A49EA}" presName="arrowWedge2" presStyleLbl="fgSibTrans2D1" presStyleIdx="1" presStyleCnt="3"/>
      <dgm:spPr/>
    </dgm:pt>
    <dgm:pt modelId="{5F3AC3C4-360E-4581-8A43-114688A84CB3}" type="pres">
      <dgm:prSet presAssocID="{84D0C7B6-5EDB-4821-B59C-C9FC7E320F45}" presName="arrowWedge3" presStyleLbl="fgSibTrans2D1" presStyleIdx="2" presStyleCnt="3"/>
      <dgm:spPr/>
    </dgm:pt>
  </dgm:ptLst>
  <dgm:cxnLst>
    <dgm:cxn modelId="{7434E2ED-0395-4971-9EE0-F60FD312E3BD}" type="presOf" srcId="{A3F98D52-0275-4CE6-868B-5CB9E665E0AA}" destId="{CBA26092-E3F4-4543-B4E7-8CF345B9CAEA}" srcOrd="0" destOrd="0" presId="urn:microsoft.com/office/officeart/2005/8/layout/cycle8"/>
    <dgm:cxn modelId="{95FB96B6-07CC-45FD-AC02-34B5E65670AB}" srcId="{A3F98D52-0275-4CE6-868B-5CB9E665E0AA}" destId="{07ABDF41-65B0-4BAA-8BD6-82CE7F29C3B9}" srcOrd="0" destOrd="0" parTransId="{C66ECF46-7EA9-4EB4-86BA-385C2AA53219}" sibTransId="{7A8FCC0E-A73A-4F9C-B0AC-8C8B911141B3}"/>
    <dgm:cxn modelId="{05D74F60-87BC-4AF2-8920-2DA3A6061D13}" type="presOf" srcId="{0012BD3C-55C0-4103-BBC1-3C63372F65B9}" destId="{5B969F84-612F-44A7-9D8D-FB4B422C7821}" srcOrd="1" destOrd="0" presId="urn:microsoft.com/office/officeart/2005/8/layout/cycle8"/>
    <dgm:cxn modelId="{A87A7095-0EB1-49BD-95B1-3BE1E52067F1}" type="presOf" srcId="{0012BD3C-55C0-4103-BBC1-3C63372F65B9}" destId="{DD7AC45A-C161-4281-9986-6EEBBFA43C94}" srcOrd="0" destOrd="0" presId="urn:microsoft.com/office/officeart/2005/8/layout/cycle8"/>
    <dgm:cxn modelId="{3892634C-46C6-465B-A5BC-190B27F26125}" srcId="{A3F98D52-0275-4CE6-868B-5CB9E665E0AA}" destId="{657BF3FF-D4CF-4526-AC90-4ECF713D9F5D}" srcOrd="1" destOrd="0" parTransId="{E1B86247-2BDE-42F3-B8D3-C02E70541E84}" sibTransId="{3BBB4129-0849-46B8-A748-2E62095A49EA}"/>
    <dgm:cxn modelId="{5902C465-2149-4AD7-941B-0BEFA0DCD078}" type="presOf" srcId="{07ABDF41-65B0-4BAA-8BD6-82CE7F29C3B9}" destId="{6D575E02-E6D1-494B-A69F-69FA25ACFBDC}" srcOrd="1" destOrd="0" presId="urn:microsoft.com/office/officeart/2005/8/layout/cycle8"/>
    <dgm:cxn modelId="{C0BE15F7-306A-48FC-97A0-6D38108F467D}" type="presOf" srcId="{657BF3FF-D4CF-4526-AC90-4ECF713D9F5D}" destId="{A654AD81-D89F-4BAF-893D-554D7A2DDEB1}" srcOrd="1" destOrd="0" presId="urn:microsoft.com/office/officeart/2005/8/layout/cycle8"/>
    <dgm:cxn modelId="{C77AF6A9-CEE1-4F36-B127-F0966E5B0E52}" srcId="{A3F98D52-0275-4CE6-868B-5CB9E665E0AA}" destId="{0012BD3C-55C0-4103-BBC1-3C63372F65B9}" srcOrd="2" destOrd="0" parTransId="{B97AE3DF-2C5A-4AA7-8ACF-5D612187278A}" sibTransId="{84D0C7B6-5EDB-4821-B59C-C9FC7E320F45}"/>
    <dgm:cxn modelId="{560B0C96-3552-4F46-91CC-F86E5C5154C3}" type="presOf" srcId="{07ABDF41-65B0-4BAA-8BD6-82CE7F29C3B9}" destId="{ECEAB3AB-5200-49EE-93E0-75919D87ACB9}" srcOrd="0" destOrd="0" presId="urn:microsoft.com/office/officeart/2005/8/layout/cycle8"/>
    <dgm:cxn modelId="{682A1C96-2851-4587-987A-F20E73AFD2B2}" type="presOf" srcId="{657BF3FF-D4CF-4526-AC90-4ECF713D9F5D}" destId="{EE645778-305E-409E-890B-A9D276E4A86D}" srcOrd="0" destOrd="0" presId="urn:microsoft.com/office/officeart/2005/8/layout/cycle8"/>
    <dgm:cxn modelId="{B4AF8DBF-B3AB-4B86-9FD0-146DD9688731}" type="presParOf" srcId="{CBA26092-E3F4-4543-B4E7-8CF345B9CAEA}" destId="{ECEAB3AB-5200-49EE-93E0-75919D87ACB9}" srcOrd="0" destOrd="0" presId="urn:microsoft.com/office/officeart/2005/8/layout/cycle8"/>
    <dgm:cxn modelId="{B40E8C16-ECBE-41D3-BEF0-2F094AAC2A26}" type="presParOf" srcId="{CBA26092-E3F4-4543-B4E7-8CF345B9CAEA}" destId="{D6DDC2C5-3531-4098-9493-BE03FF3DBDC1}" srcOrd="1" destOrd="0" presId="urn:microsoft.com/office/officeart/2005/8/layout/cycle8"/>
    <dgm:cxn modelId="{B0E79F17-E9FE-4E33-8FC7-A6D726479FE0}" type="presParOf" srcId="{CBA26092-E3F4-4543-B4E7-8CF345B9CAEA}" destId="{1035484D-97BD-4D66-8C21-D44A02BDD7F7}" srcOrd="2" destOrd="0" presId="urn:microsoft.com/office/officeart/2005/8/layout/cycle8"/>
    <dgm:cxn modelId="{AAA27090-6804-4C80-954F-DD3580845D37}" type="presParOf" srcId="{CBA26092-E3F4-4543-B4E7-8CF345B9CAEA}" destId="{6D575E02-E6D1-494B-A69F-69FA25ACFBDC}" srcOrd="3" destOrd="0" presId="urn:microsoft.com/office/officeart/2005/8/layout/cycle8"/>
    <dgm:cxn modelId="{2C8BCBC7-9CBD-4666-A550-26F28767CE7E}" type="presParOf" srcId="{CBA26092-E3F4-4543-B4E7-8CF345B9CAEA}" destId="{EE645778-305E-409E-890B-A9D276E4A86D}" srcOrd="4" destOrd="0" presId="urn:microsoft.com/office/officeart/2005/8/layout/cycle8"/>
    <dgm:cxn modelId="{9CF0FD15-11B6-44F0-B73A-5FE53F6B4412}" type="presParOf" srcId="{CBA26092-E3F4-4543-B4E7-8CF345B9CAEA}" destId="{C02AEBCF-5E09-4DAC-B333-77FBD7F1991C}" srcOrd="5" destOrd="0" presId="urn:microsoft.com/office/officeart/2005/8/layout/cycle8"/>
    <dgm:cxn modelId="{2BD0578C-4660-4E3B-9E93-168E29E7ECCC}" type="presParOf" srcId="{CBA26092-E3F4-4543-B4E7-8CF345B9CAEA}" destId="{59BACAB4-392E-431F-B85C-0635EC8634CE}" srcOrd="6" destOrd="0" presId="urn:microsoft.com/office/officeart/2005/8/layout/cycle8"/>
    <dgm:cxn modelId="{A28D3EDF-8574-4DDC-8FF1-C7CA3B898317}" type="presParOf" srcId="{CBA26092-E3F4-4543-B4E7-8CF345B9CAEA}" destId="{A654AD81-D89F-4BAF-893D-554D7A2DDEB1}" srcOrd="7" destOrd="0" presId="urn:microsoft.com/office/officeart/2005/8/layout/cycle8"/>
    <dgm:cxn modelId="{65E52584-6FAE-49BA-94D9-CB2649E9C37B}" type="presParOf" srcId="{CBA26092-E3F4-4543-B4E7-8CF345B9CAEA}" destId="{DD7AC45A-C161-4281-9986-6EEBBFA43C94}" srcOrd="8" destOrd="0" presId="urn:microsoft.com/office/officeart/2005/8/layout/cycle8"/>
    <dgm:cxn modelId="{8B73E28F-B00E-4AF8-9863-413CA9B0373E}" type="presParOf" srcId="{CBA26092-E3F4-4543-B4E7-8CF345B9CAEA}" destId="{391042D6-3C85-4271-821F-2080B77F4F40}" srcOrd="9" destOrd="0" presId="urn:microsoft.com/office/officeart/2005/8/layout/cycle8"/>
    <dgm:cxn modelId="{5E655388-13D4-40F1-B488-8F52F06CF01B}" type="presParOf" srcId="{CBA26092-E3F4-4543-B4E7-8CF345B9CAEA}" destId="{DCA17D5C-15E9-4D33-BB56-ED70DBBA8C54}" srcOrd="10" destOrd="0" presId="urn:microsoft.com/office/officeart/2005/8/layout/cycle8"/>
    <dgm:cxn modelId="{00BD35B7-5ECC-41A3-95A2-3A9D12525FF5}" type="presParOf" srcId="{CBA26092-E3F4-4543-B4E7-8CF345B9CAEA}" destId="{5B969F84-612F-44A7-9D8D-FB4B422C7821}" srcOrd="11" destOrd="0" presId="urn:microsoft.com/office/officeart/2005/8/layout/cycle8"/>
    <dgm:cxn modelId="{BB409971-07C5-42B3-B03E-036208308A5D}" type="presParOf" srcId="{CBA26092-E3F4-4543-B4E7-8CF345B9CAEA}" destId="{B82D3CCB-98A8-429F-AE2C-A6A36DC371F6}" srcOrd="12" destOrd="0" presId="urn:microsoft.com/office/officeart/2005/8/layout/cycle8"/>
    <dgm:cxn modelId="{16040CEF-558D-4235-8D66-274ACDC634F7}" type="presParOf" srcId="{CBA26092-E3F4-4543-B4E7-8CF345B9CAEA}" destId="{322DC34E-996C-4BFC-856C-EBF833BCD7F2}" srcOrd="13" destOrd="0" presId="urn:microsoft.com/office/officeart/2005/8/layout/cycle8"/>
    <dgm:cxn modelId="{7640B086-C40F-4330-B4EB-DD76F4241441}" type="presParOf" srcId="{CBA26092-E3F4-4543-B4E7-8CF345B9CAEA}" destId="{5F3AC3C4-360E-4581-8A43-114688A84CB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F98D52-0275-4CE6-868B-5CB9E665E0AA}" type="doc">
      <dgm:prSet loTypeId="urn:microsoft.com/office/officeart/2005/8/layout/cycle8" loCatId="cycle" qsTypeId="urn:microsoft.com/office/officeart/2005/8/quickstyle/simple3" qsCatId="simple" csTypeId="urn:microsoft.com/office/officeart/2005/8/colors/accent1_2" csCatId="accent1" phldr="1"/>
      <dgm:spPr/>
    </dgm:pt>
    <dgm:pt modelId="{07ABDF41-65B0-4BAA-8BD6-82CE7F29C3B9}">
      <dgm:prSet phldrT="[Текст]"/>
      <dgm:spPr/>
      <dgm:t>
        <a:bodyPr/>
        <a:lstStyle/>
        <a:p>
          <a:r>
            <a:rPr lang="ru-RU" dirty="0" smtClean="0"/>
            <a:t>МАМА</a:t>
          </a:r>
          <a:endParaRPr lang="ru-RU" dirty="0"/>
        </a:p>
      </dgm:t>
    </dgm:pt>
    <dgm:pt modelId="{C66ECF46-7EA9-4EB4-86BA-385C2AA53219}" type="parTrans" cxnId="{95FB96B6-07CC-45FD-AC02-34B5E65670AB}">
      <dgm:prSet/>
      <dgm:spPr/>
      <dgm:t>
        <a:bodyPr/>
        <a:lstStyle/>
        <a:p>
          <a:endParaRPr lang="ru-RU"/>
        </a:p>
      </dgm:t>
    </dgm:pt>
    <dgm:pt modelId="{7A8FCC0E-A73A-4F9C-B0AC-8C8B911141B3}" type="sibTrans" cxnId="{95FB96B6-07CC-45FD-AC02-34B5E65670AB}">
      <dgm:prSet/>
      <dgm:spPr/>
      <dgm:t>
        <a:bodyPr/>
        <a:lstStyle/>
        <a:p>
          <a:endParaRPr lang="ru-RU"/>
        </a:p>
      </dgm:t>
    </dgm:pt>
    <dgm:pt modelId="{657BF3FF-D4CF-4526-AC90-4ECF713D9F5D}">
      <dgm:prSet phldrT="[Текст]"/>
      <dgm:spPr/>
      <dgm:t>
        <a:bodyPr/>
        <a:lstStyle/>
        <a:p>
          <a:r>
            <a:rPr lang="ru-RU" dirty="0" smtClean="0"/>
            <a:t>ДЕТЁНЫШ</a:t>
          </a:r>
          <a:endParaRPr lang="ru-RU" dirty="0"/>
        </a:p>
      </dgm:t>
    </dgm:pt>
    <dgm:pt modelId="{E1B86247-2BDE-42F3-B8D3-C02E70541E84}" type="parTrans" cxnId="{3892634C-46C6-465B-A5BC-190B27F26125}">
      <dgm:prSet/>
      <dgm:spPr/>
      <dgm:t>
        <a:bodyPr/>
        <a:lstStyle/>
        <a:p>
          <a:endParaRPr lang="ru-RU"/>
        </a:p>
      </dgm:t>
    </dgm:pt>
    <dgm:pt modelId="{3BBB4129-0849-46B8-A748-2E62095A49EA}" type="sibTrans" cxnId="{3892634C-46C6-465B-A5BC-190B27F26125}">
      <dgm:prSet/>
      <dgm:spPr/>
      <dgm:t>
        <a:bodyPr/>
        <a:lstStyle/>
        <a:p>
          <a:endParaRPr lang="ru-RU"/>
        </a:p>
      </dgm:t>
    </dgm:pt>
    <dgm:pt modelId="{0012BD3C-55C0-4103-BBC1-3C63372F65B9}">
      <dgm:prSet phldrT="[Текст]"/>
      <dgm:spPr/>
      <dgm:t>
        <a:bodyPr/>
        <a:lstStyle/>
        <a:p>
          <a:r>
            <a:rPr lang="ru-RU" dirty="0" smtClean="0"/>
            <a:t>ПАПА</a:t>
          </a:r>
          <a:endParaRPr lang="ru-RU" dirty="0"/>
        </a:p>
      </dgm:t>
    </dgm:pt>
    <dgm:pt modelId="{B97AE3DF-2C5A-4AA7-8ACF-5D612187278A}" type="parTrans" cxnId="{C77AF6A9-CEE1-4F36-B127-F0966E5B0E52}">
      <dgm:prSet/>
      <dgm:spPr/>
      <dgm:t>
        <a:bodyPr/>
        <a:lstStyle/>
        <a:p>
          <a:endParaRPr lang="ru-RU"/>
        </a:p>
      </dgm:t>
    </dgm:pt>
    <dgm:pt modelId="{84D0C7B6-5EDB-4821-B59C-C9FC7E320F45}" type="sibTrans" cxnId="{C77AF6A9-CEE1-4F36-B127-F0966E5B0E52}">
      <dgm:prSet/>
      <dgm:spPr/>
      <dgm:t>
        <a:bodyPr/>
        <a:lstStyle/>
        <a:p>
          <a:endParaRPr lang="ru-RU"/>
        </a:p>
      </dgm:t>
    </dgm:pt>
    <dgm:pt modelId="{CBA26092-E3F4-4543-B4E7-8CF345B9CAEA}" type="pres">
      <dgm:prSet presAssocID="{A3F98D52-0275-4CE6-868B-5CB9E665E0AA}" presName="compositeShape" presStyleCnt="0">
        <dgm:presLayoutVars>
          <dgm:chMax val="7"/>
          <dgm:dir/>
          <dgm:resizeHandles val="exact"/>
        </dgm:presLayoutVars>
      </dgm:prSet>
      <dgm:spPr/>
    </dgm:pt>
    <dgm:pt modelId="{ECEAB3AB-5200-49EE-93E0-75919D87ACB9}" type="pres">
      <dgm:prSet presAssocID="{A3F98D52-0275-4CE6-868B-5CB9E665E0AA}" presName="wedge1" presStyleLbl="node1" presStyleIdx="0" presStyleCnt="3"/>
      <dgm:spPr/>
      <dgm:t>
        <a:bodyPr/>
        <a:lstStyle/>
        <a:p>
          <a:endParaRPr lang="ru-RU"/>
        </a:p>
      </dgm:t>
    </dgm:pt>
    <dgm:pt modelId="{D6DDC2C5-3531-4098-9493-BE03FF3DBDC1}" type="pres">
      <dgm:prSet presAssocID="{A3F98D52-0275-4CE6-868B-5CB9E665E0AA}" presName="dummy1a" presStyleCnt="0"/>
      <dgm:spPr/>
    </dgm:pt>
    <dgm:pt modelId="{1035484D-97BD-4D66-8C21-D44A02BDD7F7}" type="pres">
      <dgm:prSet presAssocID="{A3F98D52-0275-4CE6-868B-5CB9E665E0AA}" presName="dummy1b" presStyleCnt="0"/>
      <dgm:spPr/>
    </dgm:pt>
    <dgm:pt modelId="{6D575E02-E6D1-494B-A69F-69FA25ACFBDC}" type="pres">
      <dgm:prSet presAssocID="{A3F98D52-0275-4CE6-868B-5CB9E665E0A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45778-305E-409E-890B-A9D276E4A86D}" type="pres">
      <dgm:prSet presAssocID="{A3F98D52-0275-4CE6-868B-5CB9E665E0AA}" presName="wedge2" presStyleLbl="node1" presStyleIdx="1" presStyleCnt="3"/>
      <dgm:spPr/>
      <dgm:t>
        <a:bodyPr/>
        <a:lstStyle/>
        <a:p>
          <a:endParaRPr lang="ru-RU"/>
        </a:p>
      </dgm:t>
    </dgm:pt>
    <dgm:pt modelId="{C02AEBCF-5E09-4DAC-B333-77FBD7F1991C}" type="pres">
      <dgm:prSet presAssocID="{A3F98D52-0275-4CE6-868B-5CB9E665E0AA}" presName="dummy2a" presStyleCnt="0"/>
      <dgm:spPr/>
    </dgm:pt>
    <dgm:pt modelId="{59BACAB4-392E-431F-B85C-0635EC8634CE}" type="pres">
      <dgm:prSet presAssocID="{A3F98D52-0275-4CE6-868B-5CB9E665E0AA}" presName="dummy2b" presStyleCnt="0"/>
      <dgm:spPr/>
    </dgm:pt>
    <dgm:pt modelId="{A654AD81-D89F-4BAF-893D-554D7A2DDEB1}" type="pres">
      <dgm:prSet presAssocID="{A3F98D52-0275-4CE6-868B-5CB9E665E0A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AC45A-C161-4281-9986-6EEBBFA43C94}" type="pres">
      <dgm:prSet presAssocID="{A3F98D52-0275-4CE6-868B-5CB9E665E0AA}" presName="wedge3" presStyleLbl="node1" presStyleIdx="2" presStyleCnt="3"/>
      <dgm:spPr/>
      <dgm:t>
        <a:bodyPr/>
        <a:lstStyle/>
        <a:p>
          <a:endParaRPr lang="ru-RU"/>
        </a:p>
      </dgm:t>
    </dgm:pt>
    <dgm:pt modelId="{391042D6-3C85-4271-821F-2080B77F4F40}" type="pres">
      <dgm:prSet presAssocID="{A3F98D52-0275-4CE6-868B-5CB9E665E0AA}" presName="dummy3a" presStyleCnt="0"/>
      <dgm:spPr/>
    </dgm:pt>
    <dgm:pt modelId="{DCA17D5C-15E9-4D33-BB56-ED70DBBA8C54}" type="pres">
      <dgm:prSet presAssocID="{A3F98D52-0275-4CE6-868B-5CB9E665E0AA}" presName="dummy3b" presStyleCnt="0"/>
      <dgm:spPr/>
    </dgm:pt>
    <dgm:pt modelId="{5B969F84-612F-44A7-9D8D-FB4B422C7821}" type="pres">
      <dgm:prSet presAssocID="{A3F98D52-0275-4CE6-868B-5CB9E665E0A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D3CCB-98A8-429F-AE2C-A6A36DC371F6}" type="pres">
      <dgm:prSet presAssocID="{7A8FCC0E-A73A-4F9C-B0AC-8C8B911141B3}" presName="arrowWedge1" presStyleLbl="fgSibTrans2D1" presStyleIdx="0" presStyleCnt="3"/>
      <dgm:spPr/>
    </dgm:pt>
    <dgm:pt modelId="{322DC34E-996C-4BFC-856C-EBF833BCD7F2}" type="pres">
      <dgm:prSet presAssocID="{3BBB4129-0849-46B8-A748-2E62095A49EA}" presName="arrowWedge2" presStyleLbl="fgSibTrans2D1" presStyleIdx="1" presStyleCnt="3"/>
      <dgm:spPr/>
    </dgm:pt>
    <dgm:pt modelId="{5F3AC3C4-360E-4581-8A43-114688A84CB3}" type="pres">
      <dgm:prSet presAssocID="{84D0C7B6-5EDB-4821-B59C-C9FC7E320F45}" presName="arrowWedge3" presStyleLbl="fgSibTrans2D1" presStyleIdx="2" presStyleCnt="3"/>
      <dgm:spPr/>
    </dgm:pt>
  </dgm:ptLst>
  <dgm:cxnLst>
    <dgm:cxn modelId="{BAC13D6B-06CC-489B-AA5E-6CA5CA13840E}" type="presOf" srcId="{0012BD3C-55C0-4103-BBC1-3C63372F65B9}" destId="{5B969F84-612F-44A7-9D8D-FB4B422C7821}" srcOrd="1" destOrd="0" presId="urn:microsoft.com/office/officeart/2005/8/layout/cycle8"/>
    <dgm:cxn modelId="{A8CA58F7-C959-4220-9741-463E49A4A9E1}" type="presOf" srcId="{657BF3FF-D4CF-4526-AC90-4ECF713D9F5D}" destId="{A654AD81-D89F-4BAF-893D-554D7A2DDEB1}" srcOrd="1" destOrd="0" presId="urn:microsoft.com/office/officeart/2005/8/layout/cycle8"/>
    <dgm:cxn modelId="{4AE73885-606C-4886-AA8F-81DC9D859A47}" type="presOf" srcId="{07ABDF41-65B0-4BAA-8BD6-82CE7F29C3B9}" destId="{6D575E02-E6D1-494B-A69F-69FA25ACFBDC}" srcOrd="1" destOrd="0" presId="urn:microsoft.com/office/officeart/2005/8/layout/cycle8"/>
    <dgm:cxn modelId="{07A17228-94F4-4477-97B6-9E222553CC9B}" type="presOf" srcId="{A3F98D52-0275-4CE6-868B-5CB9E665E0AA}" destId="{CBA26092-E3F4-4543-B4E7-8CF345B9CAEA}" srcOrd="0" destOrd="0" presId="urn:microsoft.com/office/officeart/2005/8/layout/cycle8"/>
    <dgm:cxn modelId="{3892634C-46C6-465B-A5BC-190B27F26125}" srcId="{A3F98D52-0275-4CE6-868B-5CB9E665E0AA}" destId="{657BF3FF-D4CF-4526-AC90-4ECF713D9F5D}" srcOrd="1" destOrd="0" parTransId="{E1B86247-2BDE-42F3-B8D3-C02E70541E84}" sibTransId="{3BBB4129-0849-46B8-A748-2E62095A49EA}"/>
    <dgm:cxn modelId="{604528F8-BCE4-4D79-9F90-672737DEA082}" type="presOf" srcId="{0012BD3C-55C0-4103-BBC1-3C63372F65B9}" destId="{DD7AC45A-C161-4281-9986-6EEBBFA43C94}" srcOrd="0" destOrd="0" presId="urn:microsoft.com/office/officeart/2005/8/layout/cycle8"/>
    <dgm:cxn modelId="{35FA0919-C228-44D2-9304-455CA0C0F738}" type="presOf" srcId="{657BF3FF-D4CF-4526-AC90-4ECF713D9F5D}" destId="{EE645778-305E-409E-890B-A9D276E4A86D}" srcOrd="0" destOrd="0" presId="urn:microsoft.com/office/officeart/2005/8/layout/cycle8"/>
    <dgm:cxn modelId="{2846D89D-B301-4A3B-87EF-B0C3B85A2AE6}" type="presOf" srcId="{07ABDF41-65B0-4BAA-8BD6-82CE7F29C3B9}" destId="{ECEAB3AB-5200-49EE-93E0-75919D87ACB9}" srcOrd="0" destOrd="0" presId="urn:microsoft.com/office/officeart/2005/8/layout/cycle8"/>
    <dgm:cxn modelId="{C77AF6A9-CEE1-4F36-B127-F0966E5B0E52}" srcId="{A3F98D52-0275-4CE6-868B-5CB9E665E0AA}" destId="{0012BD3C-55C0-4103-BBC1-3C63372F65B9}" srcOrd="2" destOrd="0" parTransId="{B97AE3DF-2C5A-4AA7-8ACF-5D612187278A}" sibTransId="{84D0C7B6-5EDB-4821-B59C-C9FC7E320F45}"/>
    <dgm:cxn modelId="{95FB96B6-07CC-45FD-AC02-34B5E65670AB}" srcId="{A3F98D52-0275-4CE6-868B-5CB9E665E0AA}" destId="{07ABDF41-65B0-4BAA-8BD6-82CE7F29C3B9}" srcOrd="0" destOrd="0" parTransId="{C66ECF46-7EA9-4EB4-86BA-385C2AA53219}" sibTransId="{7A8FCC0E-A73A-4F9C-B0AC-8C8B911141B3}"/>
    <dgm:cxn modelId="{95337196-8849-456F-A09C-12C65B17E276}" type="presParOf" srcId="{CBA26092-E3F4-4543-B4E7-8CF345B9CAEA}" destId="{ECEAB3AB-5200-49EE-93E0-75919D87ACB9}" srcOrd="0" destOrd="0" presId="urn:microsoft.com/office/officeart/2005/8/layout/cycle8"/>
    <dgm:cxn modelId="{76EBEC47-810B-4786-823D-53F37FF71FE6}" type="presParOf" srcId="{CBA26092-E3F4-4543-B4E7-8CF345B9CAEA}" destId="{D6DDC2C5-3531-4098-9493-BE03FF3DBDC1}" srcOrd="1" destOrd="0" presId="urn:microsoft.com/office/officeart/2005/8/layout/cycle8"/>
    <dgm:cxn modelId="{271D90EC-A5DD-466B-A7ED-E8F1A2BD6403}" type="presParOf" srcId="{CBA26092-E3F4-4543-B4E7-8CF345B9CAEA}" destId="{1035484D-97BD-4D66-8C21-D44A02BDD7F7}" srcOrd="2" destOrd="0" presId="urn:microsoft.com/office/officeart/2005/8/layout/cycle8"/>
    <dgm:cxn modelId="{09B0FE61-94ED-4EBF-8562-0EDA3A090C19}" type="presParOf" srcId="{CBA26092-E3F4-4543-B4E7-8CF345B9CAEA}" destId="{6D575E02-E6D1-494B-A69F-69FA25ACFBDC}" srcOrd="3" destOrd="0" presId="urn:microsoft.com/office/officeart/2005/8/layout/cycle8"/>
    <dgm:cxn modelId="{46AF6723-EAB5-4186-92FD-672F92F01CE2}" type="presParOf" srcId="{CBA26092-E3F4-4543-B4E7-8CF345B9CAEA}" destId="{EE645778-305E-409E-890B-A9D276E4A86D}" srcOrd="4" destOrd="0" presId="urn:microsoft.com/office/officeart/2005/8/layout/cycle8"/>
    <dgm:cxn modelId="{55B83D7F-A005-41CA-911E-84E0F290B7E4}" type="presParOf" srcId="{CBA26092-E3F4-4543-B4E7-8CF345B9CAEA}" destId="{C02AEBCF-5E09-4DAC-B333-77FBD7F1991C}" srcOrd="5" destOrd="0" presId="urn:microsoft.com/office/officeart/2005/8/layout/cycle8"/>
    <dgm:cxn modelId="{A19464D2-01ED-4DA6-8595-F381607E195B}" type="presParOf" srcId="{CBA26092-E3F4-4543-B4E7-8CF345B9CAEA}" destId="{59BACAB4-392E-431F-B85C-0635EC8634CE}" srcOrd="6" destOrd="0" presId="urn:microsoft.com/office/officeart/2005/8/layout/cycle8"/>
    <dgm:cxn modelId="{45532018-007D-4269-BF2B-E72A1C18E59D}" type="presParOf" srcId="{CBA26092-E3F4-4543-B4E7-8CF345B9CAEA}" destId="{A654AD81-D89F-4BAF-893D-554D7A2DDEB1}" srcOrd="7" destOrd="0" presId="urn:microsoft.com/office/officeart/2005/8/layout/cycle8"/>
    <dgm:cxn modelId="{23F986C5-3E98-481D-A862-05D0EE15C8E6}" type="presParOf" srcId="{CBA26092-E3F4-4543-B4E7-8CF345B9CAEA}" destId="{DD7AC45A-C161-4281-9986-6EEBBFA43C94}" srcOrd="8" destOrd="0" presId="urn:microsoft.com/office/officeart/2005/8/layout/cycle8"/>
    <dgm:cxn modelId="{2D6D9E2C-184A-4AC2-A0F7-8E1B313BBAD4}" type="presParOf" srcId="{CBA26092-E3F4-4543-B4E7-8CF345B9CAEA}" destId="{391042D6-3C85-4271-821F-2080B77F4F40}" srcOrd="9" destOrd="0" presId="urn:microsoft.com/office/officeart/2005/8/layout/cycle8"/>
    <dgm:cxn modelId="{5CB105F0-5B8B-40DA-8BE9-1F9137BAD5B0}" type="presParOf" srcId="{CBA26092-E3F4-4543-B4E7-8CF345B9CAEA}" destId="{DCA17D5C-15E9-4D33-BB56-ED70DBBA8C54}" srcOrd="10" destOrd="0" presId="urn:microsoft.com/office/officeart/2005/8/layout/cycle8"/>
    <dgm:cxn modelId="{8836CD9F-C705-4C0E-8239-E00921DD64C7}" type="presParOf" srcId="{CBA26092-E3F4-4543-B4E7-8CF345B9CAEA}" destId="{5B969F84-612F-44A7-9D8D-FB4B422C7821}" srcOrd="11" destOrd="0" presId="urn:microsoft.com/office/officeart/2005/8/layout/cycle8"/>
    <dgm:cxn modelId="{5811D15B-C32B-42EB-AEED-17B6EA143E10}" type="presParOf" srcId="{CBA26092-E3F4-4543-B4E7-8CF345B9CAEA}" destId="{B82D3CCB-98A8-429F-AE2C-A6A36DC371F6}" srcOrd="12" destOrd="0" presId="urn:microsoft.com/office/officeart/2005/8/layout/cycle8"/>
    <dgm:cxn modelId="{73B87151-88C3-43C7-BA65-9F6E7368A579}" type="presParOf" srcId="{CBA26092-E3F4-4543-B4E7-8CF345B9CAEA}" destId="{322DC34E-996C-4BFC-856C-EBF833BCD7F2}" srcOrd="13" destOrd="0" presId="urn:microsoft.com/office/officeart/2005/8/layout/cycle8"/>
    <dgm:cxn modelId="{B57EBA5B-3950-44BE-9568-C22D55868B4B}" type="presParOf" srcId="{CBA26092-E3F4-4543-B4E7-8CF345B9CAEA}" destId="{5F3AC3C4-360E-4581-8A43-114688A84CB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AB3AB-5200-49EE-93E0-75919D87ACB9}">
      <dsp:nvSpPr>
        <dsp:cNvPr id="0" name=""/>
        <dsp:cNvSpPr/>
      </dsp:nvSpPr>
      <dsp:spPr>
        <a:xfrm>
          <a:off x="665182" y="279051"/>
          <a:ext cx="3606200" cy="360620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МАМА</a:t>
          </a:r>
          <a:endParaRPr lang="ru-RU" sz="3300" kern="1200" dirty="0"/>
        </a:p>
      </dsp:txBody>
      <dsp:txXfrm>
        <a:off x="2565735" y="1043222"/>
        <a:ext cx="1287928" cy="1073274"/>
      </dsp:txXfrm>
    </dsp:sp>
    <dsp:sp modelId="{EE645778-305E-409E-890B-A9D276E4A86D}">
      <dsp:nvSpPr>
        <dsp:cNvPr id="0" name=""/>
        <dsp:cNvSpPr/>
      </dsp:nvSpPr>
      <dsp:spPr>
        <a:xfrm>
          <a:off x="590911" y="407844"/>
          <a:ext cx="3606200" cy="360620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ДЕТЁНЫШ</a:t>
          </a:r>
          <a:endParaRPr lang="ru-RU" sz="3300" kern="1200" dirty="0"/>
        </a:p>
      </dsp:txBody>
      <dsp:txXfrm>
        <a:off x="1449530" y="2747581"/>
        <a:ext cx="1931893" cy="944481"/>
      </dsp:txXfrm>
    </dsp:sp>
    <dsp:sp modelId="{DD7AC45A-C161-4281-9986-6EEBBFA43C94}">
      <dsp:nvSpPr>
        <dsp:cNvPr id="0" name=""/>
        <dsp:cNvSpPr/>
      </dsp:nvSpPr>
      <dsp:spPr>
        <a:xfrm>
          <a:off x="516641" y="279051"/>
          <a:ext cx="3606200" cy="360620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ПАПА</a:t>
          </a:r>
          <a:endParaRPr lang="ru-RU" sz="3300" kern="1200" dirty="0"/>
        </a:p>
      </dsp:txBody>
      <dsp:txXfrm>
        <a:off x="934359" y="1043222"/>
        <a:ext cx="1287928" cy="1073274"/>
      </dsp:txXfrm>
    </dsp:sp>
    <dsp:sp modelId="{B82D3CCB-98A8-429F-AE2C-A6A36DC371F6}">
      <dsp:nvSpPr>
        <dsp:cNvPr id="0" name=""/>
        <dsp:cNvSpPr/>
      </dsp:nvSpPr>
      <dsp:spPr>
        <a:xfrm>
          <a:off x="442238" y="55810"/>
          <a:ext cx="4052682" cy="405268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2DC34E-996C-4BFC-856C-EBF833BCD7F2}">
      <dsp:nvSpPr>
        <dsp:cNvPr id="0" name=""/>
        <dsp:cNvSpPr/>
      </dsp:nvSpPr>
      <dsp:spPr>
        <a:xfrm>
          <a:off x="367670" y="184375"/>
          <a:ext cx="4052682" cy="405268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3AC3C4-360E-4581-8A43-114688A84CB3}">
      <dsp:nvSpPr>
        <dsp:cNvPr id="0" name=""/>
        <dsp:cNvSpPr/>
      </dsp:nvSpPr>
      <dsp:spPr>
        <a:xfrm>
          <a:off x="293102" y="55810"/>
          <a:ext cx="4052682" cy="405268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AB3AB-5200-49EE-93E0-75919D87ACB9}">
      <dsp:nvSpPr>
        <dsp:cNvPr id="0" name=""/>
        <dsp:cNvSpPr/>
      </dsp:nvSpPr>
      <dsp:spPr>
        <a:xfrm>
          <a:off x="665182" y="279051"/>
          <a:ext cx="3606200" cy="360620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МАМА</a:t>
          </a:r>
          <a:endParaRPr lang="ru-RU" sz="3300" kern="1200" dirty="0"/>
        </a:p>
      </dsp:txBody>
      <dsp:txXfrm>
        <a:off x="2565735" y="1043222"/>
        <a:ext cx="1287928" cy="1073274"/>
      </dsp:txXfrm>
    </dsp:sp>
    <dsp:sp modelId="{EE645778-305E-409E-890B-A9D276E4A86D}">
      <dsp:nvSpPr>
        <dsp:cNvPr id="0" name=""/>
        <dsp:cNvSpPr/>
      </dsp:nvSpPr>
      <dsp:spPr>
        <a:xfrm>
          <a:off x="590911" y="407844"/>
          <a:ext cx="3606200" cy="360620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ДЕТЁНЫШ</a:t>
          </a:r>
          <a:endParaRPr lang="ru-RU" sz="3300" kern="1200" dirty="0"/>
        </a:p>
      </dsp:txBody>
      <dsp:txXfrm>
        <a:off x="1449530" y="2747581"/>
        <a:ext cx="1931893" cy="944481"/>
      </dsp:txXfrm>
    </dsp:sp>
    <dsp:sp modelId="{DD7AC45A-C161-4281-9986-6EEBBFA43C94}">
      <dsp:nvSpPr>
        <dsp:cNvPr id="0" name=""/>
        <dsp:cNvSpPr/>
      </dsp:nvSpPr>
      <dsp:spPr>
        <a:xfrm>
          <a:off x="516641" y="279051"/>
          <a:ext cx="3606200" cy="360620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ПАПА</a:t>
          </a:r>
          <a:endParaRPr lang="ru-RU" sz="3300" kern="1200" dirty="0"/>
        </a:p>
      </dsp:txBody>
      <dsp:txXfrm>
        <a:off x="934359" y="1043222"/>
        <a:ext cx="1287928" cy="1073274"/>
      </dsp:txXfrm>
    </dsp:sp>
    <dsp:sp modelId="{B82D3CCB-98A8-429F-AE2C-A6A36DC371F6}">
      <dsp:nvSpPr>
        <dsp:cNvPr id="0" name=""/>
        <dsp:cNvSpPr/>
      </dsp:nvSpPr>
      <dsp:spPr>
        <a:xfrm>
          <a:off x="442238" y="55810"/>
          <a:ext cx="4052682" cy="405268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2DC34E-996C-4BFC-856C-EBF833BCD7F2}">
      <dsp:nvSpPr>
        <dsp:cNvPr id="0" name=""/>
        <dsp:cNvSpPr/>
      </dsp:nvSpPr>
      <dsp:spPr>
        <a:xfrm>
          <a:off x="367670" y="184375"/>
          <a:ext cx="4052682" cy="405268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3AC3C4-360E-4581-8A43-114688A84CB3}">
      <dsp:nvSpPr>
        <dsp:cNvPr id="0" name=""/>
        <dsp:cNvSpPr/>
      </dsp:nvSpPr>
      <dsp:spPr>
        <a:xfrm>
          <a:off x="293102" y="55810"/>
          <a:ext cx="4052682" cy="405268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FE2C9-7EA7-4011-9A1E-7B6391B14EA3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2B358-3E78-482B-AFCE-C939507F9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66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5852B-2FE0-4382-8B2F-07637EB28CA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E0974-3927-4B17-8532-52AD4FC01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6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511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93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75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06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4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0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76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94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15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22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036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8E79-D5F6-42EC-B0BC-606080F470DF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4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7560841" cy="2534879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Логопедическое занятие</a:t>
            </a:r>
          </a:p>
          <a:p>
            <a:pPr algn="r"/>
            <a:r>
              <a:rPr lang="ru-RU" sz="2000" dirty="0" smtClean="0"/>
              <a:t>учитель-логопед: С. В. Захарцева</a:t>
            </a:r>
          </a:p>
          <a:p>
            <a:pPr algn="r"/>
            <a:r>
              <a:rPr lang="ru-RU" sz="2000" dirty="0"/>
              <a:t>ГБОУ «Речевой центр», г</a:t>
            </a:r>
            <a:r>
              <a:rPr lang="ru-RU" sz="2000" dirty="0" smtClean="0"/>
              <a:t>. Екатеринбург, 2022</a:t>
            </a:r>
          </a:p>
          <a:p>
            <a:pPr algn="r"/>
            <a:endParaRPr lang="ru-RU" sz="2000" dirty="0" smtClean="0"/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Использованные ресурсы: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Н. Э. </a:t>
            </a:r>
            <a:r>
              <a:rPr lang="ru-RU" sz="2000" dirty="0" err="1">
                <a:solidFill>
                  <a:schemeClr val="tx1"/>
                </a:solidFill>
              </a:rPr>
              <a:t>Теремкова</a:t>
            </a:r>
            <a:r>
              <a:rPr lang="ru-RU" sz="2000" dirty="0">
                <a:solidFill>
                  <a:schemeClr val="tx1"/>
                </a:solidFill>
              </a:rPr>
              <a:t> «Логопедические задания для детей с ОНР», альбом </a:t>
            </a:r>
            <a:r>
              <a:rPr lang="ru-RU" sz="2000" dirty="0" smtClean="0">
                <a:solidFill>
                  <a:schemeClr val="tx1"/>
                </a:solidFill>
              </a:rPr>
              <a:t>3;  О. И. </a:t>
            </a:r>
            <a:r>
              <a:rPr lang="ru-RU" sz="2000" dirty="0" err="1" smtClean="0">
                <a:solidFill>
                  <a:schemeClr val="tx1"/>
                </a:solidFill>
              </a:rPr>
              <a:t>Крупенчук</a:t>
            </a:r>
            <a:r>
              <a:rPr lang="ru-RU" sz="2000" dirty="0" smtClean="0">
                <a:solidFill>
                  <a:schemeClr val="tx1"/>
                </a:solidFill>
              </a:rPr>
              <a:t> «Научите меня говорить правильно!»; </a:t>
            </a:r>
            <a:r>
              <a:rPr lang="en-US" sz="2000" dirty="0" smtClean="0">
                <a:solidFill>
                  <a:schemeClr val="tx1"/>
                </a:solidFill>
              </a:rPr>
              <a:t>https</a:t>
            </a:r>
            <a:r>
              <a:rPr lang="en-US" sz="2000" dirty="0">
                <a:solidFill>
                  <a:schemeClr val="tx1"/>
                </a:solidFill>
              </a:rPr>
              <a:t>://rc.uralschool.ru/?</a:t>
            </a:r>
            <a:r>
              <a:rPr lang="en-US" sz="2000" dirty="0" smtClean="0">
                <a:solidFill>
                  <a:schemeClr val="tx1"/>
                </a:solidFill>
              </a:rPr>
              <a:t>section_id=175</a:t>
            </a:r>
            <a:r>
              <a:rPr lang="ru-RU" sz="2000" dirty="0" smtClean="0">
                <a:solidFill>
                  <a:schemeClr val="tx1"/>
                </a:solidFill>
              </a:rPr>
              <a:t>; всемирная </a:t>
            </a:r>
            <a:r>
              <a:rPr lang="ru-RU" sz="2000" dirty="0">
                <a:solidFill>
                  <a:schemeClr val="tx1"/>
                </a:solidFill>
              </a:rPr>
              <a:t>сеть Интернет.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38422" y="55596"/>
            <a:ext cx="5292080" cy="33734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Коррекционно-развивающий курс</a:t>
            </a:r>
            <a:br>
              <a:rPr lang="ru-RU" sz="2400" dirty="0" smtClean="0"/>
            </a:br>
            <a:r>
              <a:rPr lang="ru-RU" sz="2400" dirty="0" smtClean="0"/>
              <a:t>«Развитие речи»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4800" dirty="0" smtClean="0"/>
              <a:t>28 </a:t>
            </a:r>
            <a:r>
              <a:rPr lang="ru-RU" sz="4800" dirty="0" smtClean="0"/>
              <a:t>апреля, </a:t>
            </a:r>
            <a:r>
              <a:rPr lang="ru-RU" sz="4800" dirty="0" smtClean="0"/>
              <a:t>четверг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Время года: весна</a:t>
            </a:r>
            <a:endParaRPr lang="ru-RU" sz="1200" dirty="0"/>
          </a:p>
        </p:txBody>
      </p:sp>
      <p:pic>
        <p:nvPicPr>
          <p:cNvPr id="1026" name="Picture 2" descr="https://cdn.azbyka.ru/deti/wp-content/uploads/2018/01/spring_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95"/>
            <a:ext cx="4062526" cy="40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2290872" y="2299557"/>
            <a:ext cx="912975" cy="9066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238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807" y="116632"/>
            <a:ext cx="8229600" cy="850106"/>
          </a:xfrm>
        </p:spPr>
        <p:txBody>
          <a:bodyPr/>
          <a:lstStyle/>
          <a:p>
            <a:r>
              <a:rPr lang="ru-RU" dirty="0" smtClean="0"/>
              <a:t>Считай и называй!</a:t>
            </a:r>
            <a:endParaRPr lang="ru-RU" dirty="0"/>
          </a:p>
        </p:txBody>
      </p:sp>
      <p:pic>
        <p:nvPicPr>
          <p:cNvPr id="3074" name="Picture 2" descr="H:\сканер\Теремкова Н. Э\3 альбом\SCAN0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5" t="14141" r="6044" b="39394"/>
          <a:stretch/>
        </p:blipFill>
        <p:spPr bwMode="auto">
          <a:xfrm>
            <a:off x="899592" y="938121"/>
            <a:ext cx="7259373" cy="577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4921" y="5661248"/>
            <a:ext cx="6834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1      2      3     4     5     6</a:t>
            </a:r>
            <a:endParaRPr lang="ru-RU" sz="5400" dirty="0"/>
          </a:p>
        </p:txBody>
      </p:sp>
      <p:pic>
        <p:nvPicPr>
          <p:cNvPr id="5" name="Picture 2" descr="H:\сканер\Теремкова Н. Э\3 альбом\SCAN001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3" t="16514" r="59871" b="75463"/>
          <a:stretch/>
        </p:blipFill>
        <p:spPr bwMode="auto">
          <a:xfrm>
            <a:off x="6156176" y="2617020"/>
            <a:ext cx="831273" cy="99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сканер\Теремкова Н. Э\3 альбом\SCAN001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3" t="16514" r="59871" b="75463"/>
          <a:stretch/>
        </p:blipFill>
        <p:spPr bwMode="auto">
          <a:xfrm>
            <a:off x="4113641" y="3826799"/>
            <a:ext cx="831273" cy="99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7308304" y="260648"/>
            <a:ext cx="1728192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544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807" y="116632"/>
            <a:ext cx="8229600" cy="850106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Один петух, два индюка, три курицы, четыре гуся, пять цыплят, шесть утят.</a:t>
            </a:r>
            <a:endParaRPr lang="ru-RU" sz="2800" dirty="0"/>
          </a:p>
        </p:txBody>
      </p:sp>
      <p:pic>
        <p:nvPicPr>
          <p:cNvPr id="3074" name="Picture 2" descr="H:\сканер\Теремкова Н. Э\3 альбом\SCAN0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5" t="14141" r="6044" b="39394"/>
          <a:stretch/>
        </p:blipFill>
        <p:spPr bwMode="auto">
          <a:xfrm>
            <a:off x="899592" y="938121"/>
            <a:ext cx="7259373" cy="577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4921" y="5661248"/>
            <a:ext cx="6834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1      2      3     4     5     6</a:t>
            </a:r>
            <a:endParaRPr lang="ru-RU" sz="5400" dirty="0"/>
          </a:p>
        </p:txBody>
      </p:sp>
      <p:pic>
        <p:nvPicPr>
          <p:cNvPr id="5" name="Picture 2" descr="H:\сканер\Теремкова Н. Э\3 альбом\SCAN001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3" t="16514" r="59871" b="75463"/>
          <a:stretch/>
        </p:blipFill>
        <p:spPr bwMode="auto">
          <a:xfrm>
            <a:off x="6156176" y="2617020"/>
            <a:ext cx="831273" cy="99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сканер\Теремкова Н. Э\3 альбом\SCAN001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3" t="16514" r="59871" b="75463"/>
          <a:stretch/>
        </p:blipFill>
        <p:spPr bwMode="auto">
          <a:xfrm>
            <a:off x="4113641" y="3826799"/>
            <a:ext cx="831273" cy="99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53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514" y="150881"/>
            <a:ext cx="8229600" cy="9018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Найди </a:t>
            </a:r>
            <a:r>
              <a:rPr lang="ru-RU" dirty="0" smtClean="0"/>
              <a:t>10 отличий, используя слова «справа», «слева»</a:t>
            </a:r>
            <a:endParaRPr lang="ru-RU" dirty="0"/>
          </a:p>
        </p:txBody>
      </p:sp>
      <p:pic>
        <p:nvPicPr>
          <p:cNvPr id="4098" name="Picture 2" descr="https://thumbs.dreamstime.com/z/%D0%BD%D0%B0%D0%B9%D0%B4%D0%B8%D1%82%D0%B5-%D1%81%D1%82%D1%80%D0%B0%D0%BD%D0%B8%D1%86%D0%B0-%D0%B3%D0%BE%D0%BB%D0%BE%D0%B2%D0%BE%D0%BB%D0%BE%D0%BC%D0%BA%D0%B8-%D0%B8-%D1%80%D0%B0%D1%81%D1%86%D0%B2%D0%B5%D1%82%D0%BA%D0%B8-%D1%80%D0%B0%D0%B7%D0%BD%D0%B8%D1%86-%D0%B2%D0%B8%D0%B7%D1%83%D0%B0%D0%BB%D1%8C%D0%BD%D0%B0%D1%8F-%D1%81-%D1%83%D1%82%D1%8F%D1%82%D0%B0%D0%BC%D0%B8-1168777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1" t="13607" r="8623" b="16950"/>
          <a:stretch/>
        </p:blipFill>
        <p:spPr bwMode="auto">
          <a:xfrm>
            <a:off x="430514" y="1268760"/>
            <a:ext cx="818569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6876256" y="764704"/>
            <a:ext cx="201622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696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514" y="150881"/>
            <a:ext cx="8229600" cy="9018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Найди </a:t>
            </a:r>
            <a:r>
              <a:rPr lang="ru-RU" dirty="0" smtClean="0"/>
              <a:t>10 отличий, используя слова «справа», «слева»</a:t>
            </a:r>
            <a:endParaRPr lang="ru-RU" dirty="0"/>
          </a:p>
        </p:txBody>
      </p:sp>
      <p:pic>
        <p:nvPicPr>
          <p:cNvPr id="4098" name="Picture 2" descr="https://thumbs.dreamstime.com/z/%D0%BD%D0%B0%D0%B9%D0%B4%D0%B8%D1%82%D0%B5-%D1%81%D1%82%D1%80%D0%B0%D0%BD%D0%B8%D1%86%D0%B0-%D0%B3%D0%BE%D0%BB%D0%BE%D0%B2%D0%BE%D0%BB%D0%BE%D0%BC%D0%BA%D0%B8-%D0%B8-%D1%80%D0%B0%D1%81%D1%86%D0%B2%D0%B5%D1%82%D0%BA%D0%B8-%D1%80%D0%B0%D0%B7%D0%BD%D0%B8%D1%86-%D0%B2%D0%B8%D0%B7%D1%83%D0%B0%D0%BB%D1%8C%D0%BD%D0%B0%D1%8F-%D1%81-%D1%83%D1%82%D1%8F%D1%82%D0%B0%D0%BC%D0%B8-1168777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1" t="13607" r="8623" b="16950"/>
          <a:stretch/>
        </p:blipFill>
        <p:spPr bwMode="auto">
          <a:xfrm>
            <a:off x="430514" y="1268760"/>
            <a:ext cx="818569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1547664" y="1268760"/>
            <a:ext cx="648072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537925" y="2069232"/>
            <a:ext cx="648072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563888" y="2852936"/>
            <a:ext cx="648072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85997" y="3533622"/>
            <a:ext cx="648072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748345" y="3533622"/>
            <a:ext cx="648072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740352" y="2852936"/>
            <a:ext cx="648072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56789" y="2375845"/>
            <a:ext cx="648072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51992" y="2374032"/>
            <a:ext cx="648072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563888" y="5013176"/>
            <a:ext cx="648072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96336" y="5013176"/>
            <a:ext cx="648072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948264" y="5949280"/>
            <a:ext cx="648072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715072" y="5949280"/>
            <a:ext cx="648072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16016" y="5229200"/>
            <a:ext cx="648072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0514" y="5229200"/>
            <a:ext cx="648072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039108" y="1689301"/>
            <a:ext cx="648072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271881" y="1689301"/>
            <a:ext cx="648072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799406" y="1268760"/>
            <a:ext cx="648072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151334" y="4689140"/>
            <a:ext cx="648072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78601" y="4689140"/>
            <a:ext cx="648072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261147" y="2013337"/>
            <a:ext cx="648072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823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igrushki-rukami-svoimi.ru/wp-content/uploads/2016/06/Raskraski-domashnie-zhivotnye-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www.igrushki-rukami-svoimi.ru/wp-content/uploads/2016/06/Raskraski-domashnie-zhivotnye-6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www.igrushki-rukami-svoimi.ru/wp-content/uploads/2016/06/Raskraski-domashnie-zhivotnye-6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https://ds02.infourok.ru/uploads/ex/12b4/0003bc33-5769711f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9" t="26979" r="6944" b="10632"/>
          <a:stretch/>
        </p:blipFill>
        <p:spPr bwMode="auto">
          <a:xfrm>
            <a:off x="155575" y="1667016"/>
            <a:ext cx="8821556" cy="500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 и назови всех птиц. Раскрась каждую разным цветом.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26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705"/>
            <a:ext cx="8496944" cy="1800110"/>
          </a:xfrm>
        </p:spPr>
        <p:txBody>
          <a:bodyPr>
            <a:normAutofit/>
          </a:bodyPr>
          <a:lstStyle/>
          <a:p>
            <a:r>
              <a:rPr lang="ru-RU" sz="3600" dirty="0"/>
              <a:t>Вспомни, что  </a:t>
            </a:r>
            <a:r>
              <a:rPr lang="ru-RU" sz="3600" dirty="0" smtClean="0"/>
              <a:t>делали </a:t>
            </a:r>
            <a:r>
              <a:rPr lang="ru-RU" sz="3600" dirty="0"/>
              <a:t>сегодня на занятии.</a:t>
            </a:r>
            <a:br>
              <a:rPr lang="ru-RU" sz="36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600" dirty="0" smtClean="0"/>
              <a:t>Оцени свою работу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(выбери подходящий смайлик)</a:t>
            </a:r>
            <a:endParaRPr lang="ru-RU" sz="2000" dirty="0"/>
          </a:p>
        </p:txBody>
      </p:sp>
      <p:pic>
        <p:nvPicPr>
          <p:cNvPr id="4" name="Содержимое 3" descr="hello_html_6231d2b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090" y="1932146"/>
            <a:ext cx="1945123" cy="2032455"/>
          </a:xfrm>
        </p:spPr>
      </p:pic>
      <p:pic>
        <p:nvPicPr>
          <p:cNvPr id="5" name="Рисунок 4" descr="hello_html_6231d2b9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8195" y="2013934"/>
            <a:ext cx="1864838" cy="1950667"/>
          </a:xfrm>
          <a:prstGeom prst="rect">
            <a:avLst/>
          </a:prstGeom>
        </p:spPr>
      </p:pic>
      <p:pic>
        <p:nvPicPr>
          <p:cNvPr id="6" name="Рисунок 5" descr="hello_html_6231d2b9 — копия —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013934"/>
            <a:ext cx="1821889" cy="1800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9532" y="3964601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Я со всем справился!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88195" y="3964601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 меня возникали трудности.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3964601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Мне было сложно.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3528" y="5320832"/>
            <a:ext cx="2232248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МОЛОДЕЦ!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80183" y="5293332"/>
            <a:ext cx="2376264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Будь внимательнее, и всё получиться!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44208" y="5320832"/>
            <a:ext cx="2448272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 расстраивайся! Будем учиться дальше!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42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50" y="0"/>
            <a:ext cx="8928992" cy="5486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Посмотри на картинки и назови тему занятия.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82079"/>
            <a:ext cx="85689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«Домашние птицы». </a:t>
            </a:r>
            <a:r>
              <a:rPr lang="ru-RU" sz="3200" dirty="0" smtClean="0"/>
              <a:t>Что отличает всех птиц от животных?</a:t>
            </a:r>
            <a:endParaRPr lang="ru-RU" sz="3200" dirty="0"/>
          </a:p>
        </p:txBody>
      </p:sp>
      <p:pic>
        <p:nvPicPr>
          <p:cNvPr id="5" name="Picture 2" descr="H:\сканер\Теремкова Н. Э\3 альбом\SCAN001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33737" r="11752" b="28485"/>
          <a:stretch/>
        </p:blipFill>
        <p:spPr bwMode="auto">
          <a:xfrm>
            <a:off x="179512" y="1628800"/>
            <a:ext cx="76521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090191"/>
            <a:ext cx="87129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 птиц есть клюв, крылья, перья и особенные лапки.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79531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43" y="4509120"/>
            <a:ext cx="5904656" cy="210009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Проговори скороговорку 3 раза, ускоряя темп: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i="1" dirty="0" smtClean="0"/>
              <a:t>Любовалась цыплятами курица: каждый цыплёнок – умница!</a:t>
            </a:r>
            <a:endParaRPr lang="ru-RU" sz="3100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664932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8"/>
            <a:ext cx="3600400" cy="2840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01370"/>
            <a:ext cx="3015335" cy="350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5301208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Гимнастика для губ и языка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72520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" r="4642"/>
          <a:stretch/>
        </p:blipFill>
        <p:spPr>
          <a:xfrm>
            <a:off x="136478" y="253628"/>
            <a:ext cx="2825086" cy="277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271" y="291727"/>
            <a:ext cx="2676525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8" y="3397024"/>
            <a:ext cx="2714625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69" y="291728"/>
            <a:ext cx="2714625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/>
          <a:stretch/>
        </p:blipFill>
        <p:spPr>
          <a:xfrm>
            <a:off x="3314517" y="3416074"/>
            <a:ext cx="2706279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020796" y="4653136"/>
            <a:ext cx="2849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Постарайся пропеть гласные на одном выдохе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8916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1206" y="96533"/>
            <a:ext cx="2836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Назови</a:t>
            </a:r>
            <a:r>
              <a:rPr lang="ru-RU" sz="3200" dirty="0"/>
              <a:t> </a:t>
            </a:r>
            <a:r>
              <a:rPr lang="ru-RU" sz="3200" dirty="0" smtClean="0"/>
              <a:t>семью:</a:t>
            </a:r>
            <a:endParaRPr lang="ru-RU" sz="28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88209946"/>
              </p:ext>
            </p:extLst>
          </p:nvPr>
        </p:nvGraphicFramePr>
        <p:xfrm>
          <a:off x="4355976" y="0"/>
          <a:ext cx="4788024" cy="42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:\сканер\Теремкова Н. Э\3 альбом\SCAN0010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33737" r="11752" b="28485"/>
          <a:stretch/>
        </p:blipFill>
        <p:spPr bwMode="auto">
          <a:xfrm>
            <a:off x="179512" y="3043956"/>
            <a:ext cx="5472608" cy="35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настраиваемая 4">
            <a:hlinkClick r:id="rId8" action="ppaction://hlinksldjump" highlightClick="1"/>
          </p:cNvPr>
          <p:cNvSpPr/>
          <p:nvPr/>
        </p:nvSpPr>
        <p:spPr>
          <a:xfrm>
            <a:off x="6588224" y="5949280"/>
            <a:ext cx="1872208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708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1206" y="96533"/>
            <a:ext cx="49968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Назови</a:t>
            </a:r>
            <a:r>
              <a:rPr lang="ru-RU" sz="3200" dirty="0"/>
              <a:t> </a:t>
            </a:r>
            <a:r>
              <a:rPr lang="ru-RU" sz="3200" dirty="0" smtClean="0"/>
              <a:t>семью</a:t>
            </a:r>
            <a:r>
              <a:rPr lang="ru-RU" sz="3200" dirty="0" smtClean="0"/>
              <a:t>:</a:t>
            </a:r>
          </a:p>
          <a:p>
            <a:r>
              <a:rPr lang="ru-RU" sz="2400" dirty="0" smtClean="0"/>
              <a:t>Петух, курица, цыплёнок.</a:t>
            </a:r>
          </a:p>
          <a:p>
            <a:r>
              <a:rPr lang="ru-RU" sz="2400" dirty="0" smtClean="0"/>
              <a:t>Индюк, индейка, индюшонок.</a:t>
            </a:r>
          </a:p>
          <a:p>
            <a:r>
              <a:rPr lang="ru-RU" sz="2400" dirty="0" smtClean="0"/>
              <a:t>Селезень, утка, утёнок.</a:t>
            </a:r>
          </a:p>
          <a:p>
            <a:r>
              <a:rPr lang="ru-RU" sz="2400" dirty="0" smtClean="0"/>
              <a:t>Гусь, гусыня, гусёнок.</a:t>
            </a:r>
            <a:endParaRPr lang="ru-RU" sz="2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89926852"/>
              </p:ext>
            </p:extLst>
          </p:nvPr>
        </p:nvGraphicFramePr>
        <p:xfrm>
          <a:off x="4355976" y="0"/>
          <a:ext cx="4788024" cy="42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:\сканер\Теремкова Н. Э\3 альбом\SCAN0010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33737" r="11752" b="28485"/>
          <a:stretch/>
        </p:blipFill>
        <p:spPr bwMode="auto">
          <a:xfrm>
            <a:off x="179512" y="3043956"/>
            <a:ext cx="5472608" cy="35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99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Кто как голос </a:t>
            </a:r>
            <a:r>
              <a:rPr lang="ru-RU" sz="3200" dirty="0" smtClean="0"/>
              <a:t>подаёт?</a:t>
            </a:r>
            <a:endParaRPr lang="ru-RU" sz="3200" dirty="0" smtClean="0"/>
          </a:p>
        </p:txBody>
      </p:sp>
      <p:pic>
        <p:nvPicPr>
          <p:cNvPr id="5" name="Picture 2" descr="H:\сканер\Теремкова Н. Э\3 альбом\SCAN001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33737" r="11752" b="28485"/>
          <a:stretch/>
        </p:blipFill>
        <p:spPr bwMode="auto">
          <a:xfrm>
            <a:off x="179511" y="1204303"/>
            <a:ext cx="8305871" cy="539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6586" y="834971"/>
            <a:ext cx="8705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Петух кукарекает, курица </a:t>
            </a:r>
            <a:r>
              <a:rPr lang="ru-RU" dirty="0"/>
              <a:t>– </a:t>
            </a:r>
            <a:r>
              <a:rPr lang="ru-RU" dirty="0" smtClean="0"/>
              <a:t>кудахчет, цыплёнок пищит, утки крякают, гуси гогочут, индюки </a:t>
            </a:r>
            <a:r>
              <a:rPr lang="ru-RU" dirty="0" err="1" smtClean="0"/>
              <a:t>болбочут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14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1206" y="5261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Подбери слова наоборот:</a:t>
            </a:r>
          </a:p>
          <a:p>
            <a:r>
              <a:rPr lang="ru-RU" sz="2800" dirty="0" smtClean="0"/>
              <a:t>Селезень большой, а утенок - …</a:t>
            </a:r>
          </a:p>
          <a:p>
            <a:r>
              <a:rPr lang="ru-RU" sz="2800" dirty="0" smtClean="0"/>
              <a:t>Цыплёнок молодой, а петух - …</a:t>
            </a:r>
          </a:p>
          <a:p>
            <a:r>
              <a:rPr lang="ru-RU" sz="2800" dirty="0" smtClean="0"/>
              <a:t>У гуся шея длинная, а у курицы - …</a:t>
            </a:r>
          </a:p>
          <a:p>
            <a:r>
              <a:rPr lang="ru-RU" sz="2800" dirty="0" smtClean="0"/>
              <a:t>У утки лапы с перепонками, а у индюка  - …</a:t>
            </a:r>
            <a:endParaRPr lang="ru-RU" sz="2800" dirty="0"/>
          </a:p>
        </p:txBody>
      </p:sp>
      <p:pic>
        <p:nvPicPr>
          <p:cNvPr id="5" name="Picture 2" descr="H:\сканер\Теремкова Н. Э\3 альбом\SCAN001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33737" r="11752" b="28485"/>
          <a:stretch/>
        </p:blipFill>
        <p:spPr bwMode="auto">
          <a:xfrm>
            <a:off x="179512" y="1882343"/>
            <a:ext cx="76521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451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4943"/>
            <a:ext cx="8229600" cy="1143000"/>
          </a:xfrm>
        </p:spPr>
        <p:txBody>
          <a:bodyPr/>
          <a:lstStyle/>
          <a:p>
            <a:r>
              <a:rPr lang="ru-RU" dirty="0" smtClean="0"/>
              <a:t>Кто лишний?</a:t>
            </a:r>
            <a:endParaRPr lang="ru-RU" dirty="0"/>
          </a:p>
        </p:txBody>
      </p:sp>
      <p:pic>
        <p:nvPicPr>
          <p:cNvPr id="2050" name="Picture 2" descr="H:\сканер\Теремкова Н. Э\3 альбом\SCAN00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9" t="14141" r="7755" b="49899"/>
          <a:stretch/>
        </p:blipFill>
        <p:spPr bwMode="auto">
          <a:xfrm>
            <a:off x="106166" y="969817"/>
            <a:ext cx="8930330" cy="573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868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</Template>
  <TotalTime>4407</TotalTime>
  <Words>329</Words>
  <Application>Microsoft Office PowerPoint</Application>
  <PresentationFormat>Экран (4:3)</PresentationFormat>
  <Paragraphs>50</Paragraphs>
  <Slides>15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день победы</vt:lpstr>
      <vt:lpstr>Коррекционно-развивающий курс «Развитие речи»  28 апреля, четверг Время года: весна</vt:lpstr>
      <vt:lpstr>Посмотри на картинки и назови тему занятия.</vt:lpstr>
      <vt:lpstr>Проговори скороговорку 3 раза, ускоряя темп:  Любовалась цыплятами курица: каждый цыплёнок – умница!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Кто лишний?</vt:lpstr>
      <vt:lpstr>Считай и называй!</vt:lpstr>
      <vt:lpstr>Один петух, два индюка, три курицы, четыре гуся, пять цыплят, шесть утят.</vt:lpstr>
      <vt:lpstr>Найди 10 отличий, используя слова «справа», «слева»</vt:lpstr>
      <vt:lpstr>Найди 10 отличий, используя слова «справа», «слева»</vt:lpstr>
      <vt:lpstr>Найди и назови всех птиц. Раскрась каждую разным цветом.</vt:lpstr>
      <vt:lpstr>Вспомни, что  делали сегодня на занятии.  Оцени свою работу (выбери подходящий смайлик)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гласных</dc:title>
  <dc:creator>Светлана В. Дюндина</dc:creator>
  <cp:lastModifiedBy>Светлана В. Дюндина</cp:lastModifiedBy>
  <cp:revision>352</cp:revision>
  <cp:lastPrinted>2022-04-13T03:54:22Z</cp:lastPrinted>
  <dcterms:created xsi:type="dcterms:W3CDTF">2016-09-27T04:10:24Z</dcterms:created>
  <dcterms:modified xsi:type="dcterms:W3CDTF">2022-04-28T06:04:40Z</dcterms:modified>
</cp:coreProperties>
</file>