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78" autoAdjust="0"/>
    <p:restoredTop sz="94660"/>
  </p:normalViewPr>
  <p:slideViewPr>
    <p:cSldViewPr>
      <p:cViewPr>
        <p:scale>
          <a:sx n="97" d="100"/>
          <a:sy n="97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44824"/>
            <a:ext cx="86292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Методики, используемые педагогом-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психологом в сенсорной комнате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при работе с обучающимися с РАС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640883"/>
            <a:ext cx="33843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Чучалина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Юлия Валентиновна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педагог-психолог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8949" y="620688"/>
            <a:ext cx="4304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ГБОУ СО «ЦПМСС «Речевой центр»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6965"/>
            <a:ext cx="2263555" cy="17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25922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	Сенсорная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комната является многофункциональным комплексом, использование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которого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способно значительно оптимизировать развитие ребенка.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789040"/>
            <a:ext cx="6328792" cy="225058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Users\algutorov\Desktop\пилотная площадка\1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75120"/>
            <a:ext cx="6456719" cy="35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Сенсорный мир ребенка с РАС 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Юлия\Desktop\spd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2" y="1700808"/>
            <a:ext cx="354855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2060848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Стереотипии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Ритуалы 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Самостимуляция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/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Аутоагрессия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/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Эхолалия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1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Методы работы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6472808" cy="4194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Сенсорная интеграция</a:t>
            </a: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Арт – терапия</a:t>
            </a: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 релаксации</a:t>
            </a:r>
          </a:p>
          <a:p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Светотерапия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Цветотерапия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Релаксация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879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Сенсорная игра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5127" y="1468582"/>
            <a:ext cx="7471289" cy="435501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эмоционально положительного настроя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Задачи: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переживание приятных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возникновение эмоционального контакта со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взрослым;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получение ребенком новой сенсорной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внесение в игру новых социальных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смыслов.</a:t>
            </a:r>
            <a:endParaRPr lang="ru-RU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Сенсорные игры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Юлия\Desktop\Сенсорная интеграция_ДИСК\Раздатка\Новая папка (2)\IMG_60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530">
            <a:off x="68430" y="1954285"/>
            <a:ext cx="2923136" cy="20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esktop\Сенсорная интеграция_ДИСК\Раздатка\Новая папка (2)\IMG_6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31372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1727355" cy="300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71" y="1630832"/>
            <a:ext cx="1624261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85" y="4587877"/>
            <a:ext cx="35115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4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81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 Сенсорная комната является многофункциональным комплексом, использование которого способно значительно оптимизировать развитие ребенка. </vt:lpstr>
      <vt:lpstr>Сенсорный мир ребенка с РАС </vt:lpstr>
      <vt:lpstr>Методы работы</vt:lpstr>
      <vt:lpstr>Сенсорная игра</vt:lpstr>
      <vt:lpstr>Сенсорные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Чучалина</dc:creator>
  <cp:lastModifiedBy>реч центр</cp:lastModifiedBy>
  <cp:revision>18</cp:revision>
  <dcterms:created xsi:type="dcterms:W3CDTF">2015-05-07T16:02:05Z</dcterms:created>
  <dcterms:modified xsi:type="dcterms:W3CDTF">2015-09-01T06:25:40Z</dcterms:modified>
</cp:coreProperties>
</file>