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7" r:id="rId4"/>
    <p:sldId id="261" r:id="rId5"/>
    <p:sldId id="262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478" autoAdjust="0"/>
    <p:restoredTop sz="94660"/>
  </p:normalViewPr>
  <p:slideViewPr>
    <p:cSldViewPr>
      <p:cViewPr>
        <p:scale>
          <a:sx n="97" d="100"/>
          <a:sy n="97" d="100"/>
        </p:scale>
        <p:origin x="-11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44824"/>
            <a:ext cx="86292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Методики, используемые педагогом-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психологом в сенсорной комнате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при работе с обучающимися с РАС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4640883"/>
            <a:ext cx="33843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Чучалина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Юлия Валентиновна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педагог-психолог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8949" y="620688"/>
            <a:ext cx="43043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ГБОУ СО «ЦПМСС «Речевой центр»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26965"/>
            <a:ext cx="2263555" cy="176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79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560840" cy="2592288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	Сенсорная </a:t>
            </a: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комната является многофункциональным комплексом, использование 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которого </a:t>
            </a: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способно значительно оптимизировать развитие ребенка.</a:t>
            </a:r>
            <a:b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</a:b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3789040"/>
            <a:ext cx="6328792" cy="2250584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 descr="C:\Users\algutorov\Desktop\пилотная площадка\14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175120"/>
            <a:ext cx="6456719" cy="358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9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99288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Сенсорный мир ребенка с РАС </a:t>
            </a:r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Юлия\Desktop\spd(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952" y="1700808"/>
            <a:ext cx="354855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2060848"/>
            <a:ext cx="34563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Стереотипии</a:t>
            </a:r>
            <a:b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Ритуалы </a:t>
            </a:r>
            <a:b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ru-RU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Самостимуляция</a:t>
            </a: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/>
            </a:r>
            <a:b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ru-RU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Аутоагрессия</a:t>
            </a: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/>
            </a:r>
            <a:b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ru-RU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Эхолалия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21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Методы работы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556792"/>
            <a:ext cx="6472808" cy="41948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Сенсорная интеграция</a:t>
            </a:r>
          </a:p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Арт – терапия</a:t>
            </a:r>
          </a:p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Метод релаксации</a:t>
            </a:r>
          </a:p>
          <a:p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Светотерапия</a:t>
            </a:r>
            <a:endParaRPr lang="ru-RU" sz="3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Цветотерапия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Релаксация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6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128792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Сенсорная игра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45127" y="1468582"/>
            <a:ext cx="7471289" cy="4355018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Цель </a:t>
            </a:r>
            <a:r>
              <a:rPr lang="ru-RU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создание </a:t>
            </a:r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эмоционально положительного настроя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45720" indent="0">
              <a:buNone/>
            </a:pPr>
            <a:r>
              <a:rPr lang="ru-RU" sz="3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Задачи: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переживание приятных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эмоций;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возникновение эмоционального контакта со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взрослым;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получение ребенком новой сенсорной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информации;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внесение в игру новых социальных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смыслов.</a:t>
            </a:r>
            <a:endParaRPr lang="ru-RU" sz="3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Сенсорные игры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Юлия\Desktop\Сенсорная интеграция_ДИСК\Раздатка\Новая папка (2)\IMG_608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6530">
            <a:off x="68430" y="1954285"/>
            <a:ext cx="2923136" cy="201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Юлия\Desktop\Сенсорная интеграция_ДИСК\Раздатка\Новая папка (2)\IMG_60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1128"/>
            <a:ext cx="313727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4"/>
            <a:ext cx="1727355" cy="300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71" y="1630832"/>
            <a:ext cx="1624261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85" y="4587877"/>
            <a:ext cx="351155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41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183</TotalTime>
  <Words>81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 Сенсорная комната является многофункциональным комплексом, использование которого способно значительно оптимизировать развитие ребенка. </vt:lpstr>
      <vt:lpstr>Сенсорный мир ребенка с РАС </vt:lpstr>
      <vt:lpstr>Методы работы</vt:lpstr>
      <vt:lpstr>Сенсорная игра</vt:lpstr>
      <vt:lpstr>Сенсорные игры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Чучалина</dc:creator>
  <cp:lastModifiedBy>реч центр</cp:lastModifiedBy>
  <cp:revision>18</cp:revision>
  <dcterms:created xsi:type="dcterms:W3CDTF">2015-05-07T16:02:05Z</dcterms:created>
  <dcterms:modified xsi:type="dcterms:W3CDTF">2015-09-01T06:25:40Z</dcterms:modified>
</cp:coreProperties>
</file>