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2" r:id="rId3"/>
    <p:sldId id="263" r:id="rId4"/>
    <p:sldId id="264" r:id="rId5"/>
    <p:sldId id="265" r:id="rId6"/>
    <p:sldId id="257" r:id="rId7"/>
    <p:sldId id="258" r:id="rId8"/>
    <p:sldId id="259" r:id="rId9"/>
    <p:sldId id="260" r:id="rId10"/>
    <p:sldId id="261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6238" y="2600908"/>
            <a:ext cx="7704856" cy="165618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Использование темной сенсорной комнаты  в реабилитации детей с ОВЗ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" y="2855913"/>
            <a:ext cx="7499350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7" y="620688"/>
            <a:ext cx="68460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Государственное бюджетное общеобразовательное учреждение Свердловской области, реализующее адаптированные основные общеобразовательные программы, «Центр психолого-медико-социального сопровождения «Речевой центр»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64045" y="4957717"/>
            <a:ext cx="23376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latin typeface="+mj-lt"/>
                <a:cs typeface="Arial" panose="020B0604020202020204" pitchFamily="34" charset="0"/>
              </a:rPr>
              <a:t>г</a:t>
            </a:r>
            <a:r>
              <a:rPr lang="ru-RU" sz="2400" dirty="0" smtClean="0">
                <a:latin typeface="+mj-lt"/>
                <a:cs typeface="Arial" panose="020B0604020202020204" pitchFamily="34" charset="0"/>
              </a:rPr>
              <a:t>. Екатеринбург </a:t>
            </a:r>
          </a:p>
          <a:p>
            <a:pPr algn="ctr"/>
            <a:r>
              <a:rPr lang="ru-RU" sz="2400" dirty="0" smtClean="0">
                <a:latin typeface="+mj-lt"/>
                <a:cs typeface="Arial" panose="020B0604020202020204" pitchFamily="34" charset="0"/>
              </a:rPr>
              <a:t>2018 </a:t>
            </a:r>
            <a:endParaRPr lang="ru-RU" sz="24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34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Напольная  сенсорная дорожка</a:t>
            </a:r>
          </a:p>
        </p:txBody>
      </p:sp>
      <p:pic>
        <p:nvPicPr>
          <p:cNvPr id="4098" name="Picture 2" descr="C:\Users\Юлия\Desktop\2017-18\сенсорная комната\IMG_20180326_1016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50" y="1447800"/>
            <a:ext cx="360045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17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Проектор направленного света,  зеркальный  шар </a:t>
            </a:r>
          </a:p>
        </p:txBody>
      </p:sp>
      <p:pic>
        <p:nvPicPr>
          <p:cNvPr id="5122" name="Picture 2" descr="C:\Users\Юлия\Desktop\2017-18\сенсорная комната\IMG_20180326_1006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1447800"/>
            <a:ext cx="64008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56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Сухой душ </a:t>
            </a:r>
            <a:endParaRPr lang="ru-RU" dirty="0"/>
          </a:p>
        </p:txBody>
      </p:sp>
      <p:pic>
        <p:nvPicPr>
          <p:cNvPr id="6146" name="Picture 2" descr="C:\Users\Юлия\Desktop\2017-18\сенсорная комната\IMG_20180326_1004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50" y="1447800"/>
            <a:ext cx="360045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57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0" y="269776"/>
            <a:ext cx="7498080" cy="1143000"/>
          </a:xfrm>
        </p:spPr>
        <p:txBody>
          <a:bodyPr/>
          <a:lstStyle/>
          <a:p>
            <a:r>
              <a:rPr lang="ru-RU" dirty="0"/>
              <a:t>Интерактивная песочница</a:t>
            </a:r>
          </a:p>
        </p:txBody>
      </p:sp>
      <p:pic>
        <p:nvPicPr>
          <p:cNvPr id="9218" name="Picture 2" descr="C:\Users\Юлия\Desktop\2017-18\сенсорная комната\2018-03-01-18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23" y="1750797"/>
            <a:ext cx="4029106" cy="226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Юлия\Desktop\2017-18\сенсорная комната\песочниц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826" y="4005064"/>
            <a:ext cx="4847735" cy="272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Юлия\Desktop\2017-18\сенсорная комната\IMG_20180326_1010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306" y="1772816"/>
            <a:ext cx="3717694" cy="278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9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 </a:t>
            </a:r>
            <a:endParaRPr lang="ru-RU" dirty="0"/>
          </a:p>
        </p:txBody>
      </p:sp>
      <p:pic>
        <p:nvPicPr>
          <p:cNvPr id="10242" name="Picture 2" descr="C:\Users\Юлия\Desktop\2017-18\сенсорная комната\0_7b4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778" y="1447800"/>
            <a:ext cx="6941994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509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Основные  цели  и  задачи  работы  в  сенсорной  комнате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447800"/>
            <a:ext cx="7674056" cy="5149552"/>
          </a:xfrm>
        </p:spPr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ru-RU" sz="4200" dirty="0"/>
              <a:t>Развитие  и  гармонизация  эмоционально-волевой  сферы  детей:</a:t>
            </a:r>
          </a:p>
          <a:p>
            <a:r>
              <a:rPr lang="ru-RU" dirty="0" smtClean="0"/>
              <a:t> </a:t>
            </a:r>
            <a:r>
              <a:rPr lang="ru-RU" dirty="0"/>
              <a:t>снятие психоэмоционального напряжения;</a:t>
            </a:r>
          </a:p>
          <a:p>
            <a:r>
              <a:rPr lang="ru-RU" dirty="0" smtClean="0"/>
              <a:t> </a:t>
            </a:r>
            <a:r>
              <a:rPr lang="ru-RU" dirty="0" err="1"/>
              <a:t>саморегуляция</a:t>
            </a:r>
            <a:r>
              <a:rPr lang="ru-RU" dirty="0"/>
              <a:t> и самоконтроль;</a:t>
            </a:r>
          </a:p>
          <a:p>
            <a:r>
              <a:rPr lang="ru-RU" dirty="0" smtClean="0"/>
              <a:t> </a:t>
            </a:r>
            <a:r>
              <a:rPr lang="ru-RU" dirty="0"/>
              <a:t>умение управлять своим телом, дыханием;</a:t>
            </a:r>
          </a:p>
          <a:p>
            <a:r>
              <a:rPr lang="ru-RU" dirty="0" smtClean="0"/>
              <a:t> </a:t>
            </a:r>
            <a:r>
              <a:rPr lang="ru-RU" dirty="0"/>
              <a:t>умение передавать свои ощущения в речи;</a:t>
            </a:r>
          </a:p>
          <a:p>
            <a:r>
              <a:rPr lang="ru-RU" dirty="0" smtClean="0"/>
              <a:t> </a:t>
            </a:r>
            <a:r>
              <a:rPr lang="ru-RU" dirty="0"/>
              <a:t>умение расслабляться, освобождаться от напряжения;</a:t>
            </a:r>
          </a:p>
          <a:p>
            <a:r>
              <a:rPr lang="ru-RU" dirty="0"/>
              <a:t> </a:t>
            </a:r>
            <a:r>
              <a:rPr lang="ru-RU" dirty="0" smtClean="0"/>
              <a:t>формирование </a:t>
            </a:r>
            <a:r>
              <a:rPr lang="ru-RU" dirty="0"/>
              <a:t>представлений о положительных и отрицательных эмоциях;</a:t>
            </a:r>
          </a:p>
          <a:p>
            <a:r>
              <a:rPr lang="ru-RU" dirty="0" smtClean="0"/>
              <a:t> </a:t>
            </a:r>
            <a:r>
              <a:rPr lang="ru-RU" dirty="0"/>
              <a:t>уверенность в себе.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455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052736"/>
            <a:ext cx="7498080" cy="4800600"/>
          </a:xfrm>
        </p:spPr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ru-RU" sz="3600" dirty="0"/>
              <a:t>Развитие  коммуникативной  сферы  детей: </a:t>
            </a:r>
          </a:p>
          <a:p>
            <a:r>
              <a:rPr lang="ru-RU" dirty="0" smtClean="0"/>
              <a:t>эмпатические </a:t>
            </a:r>
            <a:r>
              <a:rPr lang="ru-RU" dirty="0"/>
              <a:t>чувства, желание оказывать друг другу эмоциональную и физическую поддержку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формирование </a:t>
            </a:r>
            <a:r>
              <a:rPr lang="ru-RU" dirty="0"/>
              <a:t>мотивации к общению и развитие коммуникативных навыков;</a:t>
            </a:r>
          </a:p>
          <a:p>
            <a:r>
              <a:rPr lang="ru-RU" dirty="0" smtClean="0"/>
              <a:t>преодоление </a:t>
            </a:r>
            <a:r>
              <a:rPr lang="ru-RU" dirty="0"/>
              <a:t>негативных эмоций по отношению к сверстникам (агрессивность).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278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620688"/>
            <a:ext cx="7602048" cy="5627712"/>
          </a:xfrm>
        </p:spPr>
        <p:txBody>
          <a:bodyPr/>
          <a:lstStyle/>
          <a:p>
            <a:pPr marL="82296" indent="0">
              <a:buNone/>
            </a:pPr>
            <a:r>
              <a:rPr lang="ru-RU" sz="3600" dirty="0"/>
              <a:t>Развитие  психических  процессов  и  моторики  детей: </a:t>
            </a:r>
          </a:p>
          <a:p>
            <a:r>
              <a:rPr lang="ru-RU" dirty="0" smtClean="0"/>
              <a:t>произвольность </a:t>
            </a:r>
            <a:r>
              <a:rPr lang="ru-RU" dirty="0"/>
              <a:t>внимания, его устойчивость и переключаемость;</a:t>
            </a:r>
          </a:p>
          <a:p>
            <a:r>
              <a:rPr lang="ru-RU" dirty="0" smtClean="0"/>
              <a:t>память</a:t>
            </a:r>
            <a:r>
              <a:rPr lang="ru-RU" dirty="0"/>
              <a:t>, мышление, воображение, восприятие (зрительное, тактильное, слуховое), умственные способности;</a:t>
            </a:r>
          </a:p>
          <a:p>
            <a:r>
              <a:rPr lang="ru-RU" dirty="0" smtClean="0"/>
              <a:t>развитие </a:t>
            </a:r>
            <a:r>
              <a:rPr lang="ru-RU" dirty="0"/>
              <a:t>координации, в том числе зрительно-моторной.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030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Оборудование  сенсорной  комнаты</a:t>
            </a:r>
          </a:p>
        </p:txBody>
      </p:sp>
      <p:pic>
        <p:nvPicPr>
          <p:cNvPr id="4098" name="Picture 2" descr="C:\Users\Юлия\Desktop\2017-18\сенсорная комната\0_7b4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778" y="1447800"/>
            <a:ext cx="6941994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57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effectLst/>
              </a:rPr>
              <a:t>Сухой   бассейн 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124744"/>
            <a:ext cx="7602048" cy="5123656"/>
          </a:xfrm>
        </p:spPr>
        <p:txBody>
          <a:bodyPr/>
          <a:lstStyle/>
          <a:p>
            <a:r>
              <a:rPr lang="ru-RU" dirty="0"/>
              <a:t>Сухой бассейн используется как для релаксации, так и для активных игр. </a:t>
            </a:r>
          </a:p>
        </p:txBody>
      </p:sp>
      <p:pic>
        <p:nvPicPr>
          <p:cNvPr id="2050" name="Picture 2" descr="C:\Users\Юлия\Desktop\2017-18\сенсорная комната\IMG_20180323_1131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95956"/>
            <a:ext cx="4199024" cy="3149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Юлия\Desktop\2017-18\сенсорная комната\2018-03-01-18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492896"/>
            <a:ext cx="2386724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62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effectLst/>
              </a:rPr>
              <a:t>З</a:t>
            </a:r>
            <a:r>
              <a:rPr lang="ru-RU" dirty="0" smtClean="0">
                <a:effectLst/>
              </a:rPr>
              <a:t>еркальный </a:t>
            </a:r>
            <a:r>
              <a:rPr lang="ru-RU" dirty="0">
                <a:effectLst/>
              </a:rPr>
              <a:t>уголок с пузырьковой колонной</a:t>
            </a:r>
            <a:endParaRPr lang="ru-RU" dirty="0"/>
          </a:p>
        </p:txBody>
      </p:sp>
      <p:pic>
        <p:nvPicPr>
          <p:cNvPr id="4" name="Picture 2" descr="C:\Users\Юлия\Desktop\2017-18\сенсорная комната\IMG_20180323_1131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1556792"/>
            <a:ext cx="451354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Юлия\Desktop\2017-18\сенсорная комната\IMG_20180326_100816_HH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674" y="3717032"/>
            <a:ext cx="4032447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99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Панно и ковер «Звездное небо» </a:t>
            </a:r>
          </a:p>
        </p:txBody>
      </p:sp>
      <p:pic>
        <p:nvPicPr>
          <p:cNvPr id="2050" name="Picture 2" descr="C:\Users\Юлия\Desktop\2017-18\сенсорная комната\IMG_20180326_100544_HH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1447800"/>
            <a:ext cx="64008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68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Большой  пуфик-кресло с гранулами </a:t>
            </a:r>
          </a:p>
        </p:txBody>
      </p:sp>
      <p:pic>
        <p:nvPicPr>
          <p:cNvPr id="3074" name="Picture 2" descr="C:\Users\Юлия\Desktop\2017-18\сенсорная комната\IMG_20180326_1011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1447800"/>
            <a:ext cx="64008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16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82</TotalTime>
  <Words>223</Words>
  <Application>Microsoft Office PowerPoint</Application>
  <PresentationFormat>Экран (4:3)</PresentationFormat>
  <Paragraphs>32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Солнцестояние</vt:lpstr>
      <vt:lpstr>Использование темной сенсорной комнаты  в реабилитации детей с ОВЗ</vt:lpstr>
      <vt:lpstr>Основные  цели  и  задачи  работы  в  сенсорной  комнате</vt:lpstr>
      <vt:lpstr>Презентация PowerPoint</vt:lpstr>
      <vt:lpstr>Презентация PowerPoint</vt:lpstr>
      <vt:lpstr>Оборудование  сенсорной  комнаты</vt:lpstr>
      <vt:lpstr>Сухой   бассейн  </vt:lpstr>
      <vt:lpstr>Зеркальный уголок с пузырьковой колонной</vt:lpstr>
      <vt:lpstr>Панно и ковер «Звездное небо» </vt:lpstr>
      <vt:lpstr>Большой  пуфик-кресло с гранулами </vt:lpstr>
      <vt:lpstr>Напольная  сенсорная дорожка</vt:lpstr>
      <vt:lpstr>Проектор направленного света,  зеркальный  шар </vt:lpstr>
      <vt:lpstr>Сухой душ </vt:lpstr>
      <vt:lpstr>Интерактивная песочница</vt:lpstr>
      <vt:lpstr>Спасибо за внимание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темной сенсорной комнаты  в реабилитации детей с ОВЗ</dc:title>
  <dc:creator>Юлия Чучалина</dc:creator>
  <cp:lastModifiedBy>User</cp:lastModifiedBy>
  <cp:revision>19</cp:revision>
  <dcterms:created xsi:type="dcterms:W3CDTF">2018-03-25T16:42:29Z</dcterms:created>
  <dcterms:modified xsi:type="dcterms:W3CDTF">2019-02-05T08:35:17Z</dcterms:modified>
</cp:coreProperties>
</file>