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550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8281AF-38C8-43BC-8628-E035DD229F48}" type="datetimeFigureOut">
              <a:rPr lang="ru-RU" smtClean="0"/>
              <a:pPr/>
              <a:t>07.04.2020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452784-868A-46B2-BAAB-139669B46CD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94" y="1071538"/>
            <a:ext cx="5498592" cy="7367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22067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80" y="357158"/>
            <a:ext cx="5643602" cy="152877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Это - узкая дорожка,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Здесь машин совсем немножко.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66" y="7358082"/>
            <a:ext cx="6143668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Открыть рот, высунуть узкий напряженный язычок.</a:t>
            </a:r>
          </a:p>
          <a:p>
            <a:pPr algn="ctr"/>
            <a:r>
              <a:rPr lang="ru-RU" sz="2000" i="1" dirty="0" smtClean="0"/>
              <a:t>Удерживать напряжение 3 – 5 секунд.  </a:t>
            </a:r>
            <a:endParaRPr lang="ru-RU" sz="2000" i="1" dirty="0"/>
          </a:p>
        </p:txBody>
      </p:sp>
      <p:pic>
        <p:nvPicPr>
          <p:cNvPr id="6" name="Рисунок 5" descr="Image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608" y="2278380"/>
            <a:ext cx="4748784" cy="458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785786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Мотор как сердце у машинки: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Стучит- поедем без заминки: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90" y="7072330"/>
            <a:ext cx="6357982" cy="1928826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Рот открыт. Поднять язычок к верхним бугорочкам</a:t>
            </a:r>
          </a:p>
          <a:p>
            <a:pPr algn="ctr"/>
            <a:r>
              <a:rPr lang="ru-RU" sz="2000" i="1" dirty="0" smtClean="0"/>
              <a:t>(альвеолам). Постучать язычком по нёбу: </a:t>
            </a:r>
          </a:p>
          <a:p>
            <a:pPr algn="ctr"/>
            <a:r>
              <a:rPr lang="ru-RU" sz="2000" i="1" dirty="0" smtClean="0"/>
              <a:t>«</a:t>
            </a:r>
            <a:r>
              <a:rPr lang="ru-RU" sz="2000" dirty="0" err="1" smtClean="0"/>
              <a:t>д</a:t>
            </a:r>
            <a:r>
              <a:rPr lang="ru-RU" sz="2000" dirty="0" smtClean="0"/>
              <a:t>–</a:t>
            </a:r>
            <a:r>
              <a:rPr lang="ru-RU" sz="2000" dirty="0" err="1" smtClean="0"/>
              <a:t>д</a:t>
            </a:r>
            <a:r>
              <a:rPr lang="ru-RU" sz="2000" dirty="0" smtClean="0"/>
              <a:t> -д-д-д-д-д</a:t>
            </a:r>
            <a:r>
              <a:rPr lang="ru-RU" sz="2000" i="1" dirty="0" smtClean="0"/>
              <a:t>».</a:t>
            </a:r>
          </a:p>
          <a:p>
            <a:pPr algn="ctr"/>
            <a:r>
              <a:rPr lang="ru-RU" sz="2000" i="1" dirty="0" smtClean="0"/>
              <a:t>Упражнение выполнять на выдохе. </a:t>
            </a:r>
          </a:p>
          <a:p>
            <a:pPr algn="ctr"/>
            <a:r>
              <a:rPr lang="ru-RU" sz="2000" i="1" dirty="0" smtClean="0"/>
              <a:t>Следить за тем, чтобы подбородок не двигался.</a:t>
            </a:r>
            <a:endParaRPr lang="ru-RU" sz="2000" i="1" dirty="0"/>
          </a:p>
        </p:txBody>
      </p:sp>
      <p:pic>
        <p:nvPicPr>
          <p:cNvPr id="6" name="Рисунок 5" descr="Image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512" y="2310384"/>
            <a:ext cx="4760976" cy="452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Все колеса закрутились,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 дорожке покатились.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8" y="6786578"/>
            <a:ext cx="6023204" cy="164307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i="1" dirty="0" smtClean="0"/>
              <a:t>Рот открыть, улыбнуться, Касаясь губ,</a:t>
            </a:r>
          </a:p>
          <a:p>
            <a:pPr algn="ctr"/>
            <a:r>
              <a:rPr lang="ru-RU" sz="2000" i="1" dirty="0" smtClean="0"/>
              <a:t> провести по кругу кончиком язычка в одну,</a:t>
            </a:r>
          </a:p>
          <a:p>
            <a:pPr algn="ctr"/>
            <a:r>
              <a:rPr lang="ru-RU" sz="2000" i="1" dirty="0" smtClean="0"/>
              <a:t>потом в другую сторону.</a:t>
            </a:r>
          </a:p>
          <a:p>
            <a:pPr algn="ctr"/>
            <a:r>
              <a:rPr lang="ru-RU" sz="2000" i="1" dirty="0" smtClean="0"/>
              <a:t>Следить за тем, чтобы подбородок не двигался.</a:t>
            </a:r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608" y="2691384"/>
            <a:ext cx="4748784" cy="3761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46" y="642910"/>
            <a:ext cx="501852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Каменистый путь не прост,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Не жалей – </a:t>
            </a:r>
            <a:r>
              <a:rPr lang="ru-RU" sz="3200" dirty="0" err="1" smtClean="0">
                <a:solidFill>
                  <a:schemeClr val="tx1"/>
                </a:solidFill>
              </a:rPr>
              <a:t>ка</a:t>
            </a:r>
            <a:r>
              <a:rPr lang="ru-RU" sz="3200" dirty="0" smtClean="0">
                <a:solidFill>
                  <a:schemeClr val="tx1"/>
                </a:solidFill>
              </a:rPr>
              <a:t>  ты колес!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1643074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Рот раскрыть, губы сомкнуты.</a:t>
            </a:r>
          </a:p>
          <a:p>
            <a:pPr algn="ctr"/>
            <a:r>
              <a:rPr lang="ru-RU" sz="2000" i="1" dirty="0" smtClean="0"/>
              <a:t>Проводить кончиком язычка по внутренней</a:t>
            </a:r>
          </a:p>
          <a:p>
            <a:pPr algn="ctr"/>
            <a:r>
              <a:rPr lang="ru-RU" sz="2000" i="1" dirty="0" smtClean="0"/>
              <a:t>стороне щеки слева, справа, за губами.</a:t>
            </a:r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4" y="2000232"/>
            <a:ext cx="4760976" cy="458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Начал дождь в стекло стучать.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Время дворники включать.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18573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100" i="1" dirty="0" smtClean="0"/>
              <a:t>Рот открыть, улыбнуться. Высунуть язычок.</a:t>
            </a:r>
          </a:p>
          <a:p>
            <a:pPr algn="ctr"/>
            <a:r>
              <a:rPr lang="ru-RU" sz="2100" i="1" dirty="0" smtClean="0"/>
              <a:t>Двигать язычком вправо – влево,</a:t>
            </a:r>
          </a:p>
          <a:p>
            <a:pPr algn="ctr"/>
            <a:r>
              <a:rPr lang="ru-RU" sz="2100" i="1" dirty="0" smtClean="0"/>
              <a:t>касаясь уголков рта.</a:t>
            </a:r>
          </a:p>
          <a:p>
            <a:pPr algn="ctr"/>
            <a:r>
              <a:rPr lang="ru-RU" sz="2100" i="1" dirty="0" smtClean="0"/>
              <a:t>Следить за тем, чтобы язычок двигался по воздуху,</a:t>
            </a:r>
          </a:p>
          <a:p>
            <a:pPr algn="ctr"/>
            <a:r>
              <a:rPr lang="ru-RU" sz="2100" i="1" dirty="0" smtClean="0"/>
              <a:t>не касаясь нижней губы.</a:t>
            </a:r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00232"/>
            <a:ext cx="4748784" cy="4614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 горку только поднялись-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скорее мчимся вниз.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21431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200" i="1" dirty="0" smtClean="0"/>
              <a:t>Рот раскрыть, улыбнуться. Высунуть язычок.</a:t>
            </a:r>
          </a:p>
          <a:p>
            <a:pPr algn="ctr"/>
            <a:r>
              <a:rPr lang="ru-RU" sz="2200" i="1" dirty="0" smtClean="0"/>
              <a:t>Поднимать широкий язычок на верхнюю губу,</a:t>
            </a:r>
          </a:p>
          <a:p>
            <a:pPr algn="ctr"/>
            <a:r>
              <a:rPr lang="ru-RU" sz="2200" i="1" dirty="0" smtClean="0"/>
              <a:t>опускать на нижнюю. Следить за тем,</a:t>
            </a:r>
          </a:p>
          <a:p>
            <a:pPr algn="ctr"/>
            <a:r>
              <a:rPr lang="ru-RU" sz="2200" i="1" dirty="0" smtClean="0"/>
              <a:t>чтобы подбородок не двигался.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00232"/>
            <a:ext cx="4812792" cy="452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Мостик выгнулся дугой-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Проезжаем над рекой.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214314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200" i="1" dirty="0" smtClean="0"/>
              <a:t>Рот открыть, улыбнуться. Зацепиться кончиком язычка за нижние зубы,</a:t>
            </a:r>
          </a:p>
          <a:p>
            <a:pPr algn="ctr"/>
            <a:r>
              <a:rPr lang="ru-RU" sz="2200" i="1" dirty="0" smtClean="0"/>
              <a:t>спинку язычка выгнуть.</a:t>
            </a:r>
          </a:p>
          <a:p>
            <a:pPr algn="ctr"/>
            <a:r>
              <a:rPr lang="ru-RU" sz="2200" i="1" dirty="0" smtClean="0"/>
              <a:t>Удерживать данное положение 3 – 5 секунд.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4" y="2071670"/>
            <a:ext cx="4748784" cy="456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Пусть машинка отдохнет.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Нас лошадка подвезет!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214314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200" i="1" dirty="0" smtClean="0"/>
              <a:t>Рот открыть,  щелкать язычком,</a:t>
            </a:r>
          </a:p>
          <a:p>
            <a:pPr algn="ctr"/>
            <a:r>
              <a:rPr lang="ru-RU" sz="2200" i="1" dirty="0" smtClean="0"/>
              <a:t>присасывая его к верхнему нёбу.</a:t>
            </a:r>
          </a:p>
          <a:p>
            <a:pPr algn="ctr"/>
            <a:r>
              <a:rPr lang="ru-RU" sz="2200" i="1" dirty="0" smtClean="0"/>
              <a:t>Следить за тем, чтобы подбородок не двигался.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4" y="2214546"/>
            <a:ext cx="4773168" cy="38648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Экскаватор так хорош-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У него огромный ковш!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786578"/>
            <a:ext cx="6023204" cy="21431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i="1" dirty="0" smtClean="0"/>
              <a:t>Открыть рот. Высунуть язычок</a:t>
            </a:r>
          </a:p>
          <a:p>
            <a:pPr algn="ctr"/>
            <a:r>
              <a:rPr lang="ru-RU" sz="2200" i="1" dirty="0" smtClean="0"/>
              <a:t>и приподнять его края, </a:t>
            </a:r>
          </a:p>
          <a:p>
            <a:pPr algn="ctr"/>
            <a:r>
              <a:rPr lang="ru-RU" sz="2200" i="1" dirty="0" smtClean="0"/>
              <a:t>чтобы он стал похож на ковш.</a:t>
            </a:r>
          </a:p>
          <a:p>
            <a:pPr algn="ctr"/>
            <a:r>
              <a:rPr lang="ru-RU" sz="2200" i="1" dirty="0" smtClean="0"/>
              <a:t>Удерживать язычок в течение 3 – 5 секунд.</a:t>
            </a:r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4" y="2285984"/>
            <a:ext cx="4709160" cy="39563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 дороге грязь, как каша.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Не буксуй, машинка наша!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929454"/>
            <a:ext cx="6023204" cy="207170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100" i="1" dirty="0" smtClean="0"/>
              <a:t>Рот открыть. Широким язычком быстро проводить вперед-назад по верхней губе.</a:t>
            </a:r>
          </a:p>
          <a:p>
            <a:pPr algn="ctr"/>
            <a:r>
              <a:rPr lang="ru-RU" sz="3100" i="1" dirty="0" smtClean="0"/>
              <a:t>Произносить « бл-бл-бл-бл»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00232"/>
            <a:ext cx="4773168" cy="45628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1714480"/>
            <a:ext cx="5072098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u="sng" dirty="0" smtClean="0"/>
              <a:t>Артикуляционная гимнастика </a:t>
            </a:r>
            <a:r>
              <a:rPr lang="ru-RU" sz="2400" dirty="0" smtClean="0"/>
              <a:t>—это  ряд упражнений  для мышц  лица, губ, язычка, помогающих  подготовить артикуляционный аппарат  к произношению того или звука, выработать силу, ловкость и точность движений.</a:t>
            </a:r>
          </a:p>
          <a:p>
            <a:r>
              <a:rPr lang="ru-RU" sz="2400" dirty="0" smtClean="0"/>
              <a:t>Гимнастику для язычка рекомендуется выполнять перед зеркалом. Логопед  показывает образец выполнения упражнения, а ребёнок повторяет за ним. Каждое упражнение необходимо выполнять 5- 7 раз. Продолжительность гимнастики для детей 6-7 лет – 10 минут.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 пути опять преграда,-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Подтолкнуть машинку надо.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929454"/>
            <a:ext cx="6023204" cy="207170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900" i="1" dirty="0" smtClean="0"/>
              <a:t>Рот открыть. Улыбнуться.</a:t>
            </a:r>
          </a:p>
          <a:p>
            <a:pPr algn="ctr"/>
            <a:r>
              <a:rPr lang="ru-RU" sz="2900" i="1" dirty="0" smtClean="0"/>
              <a:t>Упереться кончиком язычка в верхние зубы,</a:t>
            </a:r>
          </a:p>
          <a:p>
            <a:pPr algn="ctr"/>
            <a:r>
              <a:rPr lang="ru-RU" sz="2900" i="1" dirty="0" smtClean="0"/>
              <a:t>ритмично их толкать 5 – 7 раз.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71670"/>
            <a:ext cx="4748784" cy="44714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Не заводится мотор.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Почини его, шофер!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открыть. Широкий расслабленный язычок</a:t>
            </a:r>
          </a:p>
          <a:p>
            <a:pPr algn="ctr"/>
            <a:r>
              <a:rPr lang="ru-RU" sz="2000" i="1" dirty="0" smtClean="0"/>
              <a:t>положить на нижнюю губу. Ритмично закрывать</a:t>
            </a:r>
          </a:p>
          <a:p>
            <a:pPr algn="ctr"/>
            <a:r>
              <a:rPr lang="ru-RU" sz="2000" i="1" dirty="0" smtClean="0"/>
              <a:t>и открывать рот, произнося «па-па-па»</a:t>
            </a:r>
          </a:p>
          <a:p>
            <a:pPr algn="ctr"/>
            <a:r>
              <a:rPr lang="ru-RU" sz="2000" i="1" dirty="0" smtClean="0"/>
              <a:t>Следить, чтобы язычок лежал на нижней губе,</a:t>
            </a:r>
          </a:p>
          <a:p>
            <a:pPr algn="ctr"/>
            <a:r>
              <a:rPr lang="ru-RU" sz="2000" i="1" dirty="0" smtClean="0"/>
              <a:t>не уходил в ротовую полость.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4" y="2214546"/>
            <a:ext cx="4721352" cy="38374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Нужно нам капот открыть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машину починить.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открыть, присосать широкий язычок</a:t>
            </a:r>
          </a:p>
          <a:p>
            <a:pPr algn="ctr"/>
            <a:r>
              <a:rPr lang="ru-RU" sz="2000" i="1" dirty="0" smtClean="0"/>
              <a:t>к верхнему нёбу так, чтобы хорошо натянулась уздечка.</a:t>
            </a:r>
          </a:p>
          <a:p>
            <a:pPr algn="ctr"/>
            <a:r>
              <a:rPr lang="ru-RU" sz="2000" i="1" dirty="0" smtClean="0"/>
              <a:t>Удерживать данное положение язычка</a:t>
            </a:r>
          </a:p>
          <a:p>
            <a:pPr algn="ctr"/>
            <a:r>
              <a:rPr lang="ru-RU" sz="2000" i="1" dirty="0" smtClean="0"/>
              <a:t>в течение 5 – 10 секунд.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71670"/>
            <a:ext cx="4760976" cy="39288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Поработаем насосом-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Подкачаем все колеса!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открыть, присосать широкий язычок</a:t>
            </a:r>
          </a:p>
          <a:p>
            <a:pPr algn="ctr"/>
            <a:r>
              <a:rPr lang="ru-RU" sz="2000" i="1" dirty="0" smtClean="0"/>
              <a:t>к верхнему нёбу так, чтобы хорошо натянулась уздечка.</a:t>
            </a:r>
          </a:p>
          <a:p>
            <a:pPr algn="ctr"/>
            <a:r>
              <a:rPr lang="ru-RU" sz="2000" i="1" dirty="0" smtClean="0"/>
              <a:t>Ритмично закрывать и открывать рот,</a:t>
            </a:r>
          </a:p>
          <a:p>
            <a:pPr algn="ctr"/>
            <a:r>
              <a:rPr lang="ru-RU" sz="2000" i="1" dirty="0" smtClean="0"/>
              <a:t>не отрывая язычок от нёба.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357422"/>
            <a:ext cx="4788408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Щетки тут взялись за дело,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машина заблестела.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открыть, улыбнуться.</a:t>
            </a:r>
          </a:p>
          <a:p>
            <a:pPr algn="ctr"/>
            <a:r>
              <a:rPr lang="ru-RU" sz="2000" i="1" dirty="0" smtClean="0"/>
              <a:t>Кончиком язычка проводить влево – вправо</a:t>
            </a:r>
          </a:p>
          <a:p>
            <a:pPr algn="ctr"/>
            <a:r>
              <a:rPr lang="ru-RU" sz="2000" i="1" dirty="0" smtClean="0"/>
              <a:t>по внутренней стороне верхних,</a:t>
            </a:r>
          </a:p>
          <a:p>
            <a:pPr algn="ctr"/>
            <a:r>
              <a:rPr lang="ru-RU" sz="2000" i="1" dirty="0" smtClean="0"/>
              <a:t>а затем нижних зубов.</a:t>
            </a:r>
          </a:p>
          <a:p>
            <a:pPr algn="ctr"/>
            <a:r>
              <a:rPr lang="ru-RU" sz="2000" i="1" dirty="0" smtClean="0"/>
              <a:t>Выполнить движение 5 – 10 раз.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7" name="Рисунок 6" descr="Image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70" y="2285984"/>
            <a:ext cx="5027765" cy="388983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Кисточкой машину красим,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Будет всех она прекрасней.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открыть, Провести кончиком язычка</a:t>
            </a:r>
          </a:p>
          <a:p>
            <a:pPr algn="ctr"/>
            <a:r>
              <a:rPr lang="ru-RU" sz="2000" i="1" dirty="0" smtClean="0"/>
              <a:t>вперед – назад по нёбу</a:t>
            </a:r>
          </a:p>
          <a:p>
            <a:pPr algn="ctr"/>
            <a:r>
              <a:rPr lang="ru-RU" sz="2000" i="1" dirty="0" smtClean="0"/>
              <a:t>Выполнить движение  5 – 7 раз.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357422"/>
            <a:ext cx="4773168" cy="39288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 пути заедем в порт.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Погуди нам, пароход.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572264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/>
              <a:t>Рот приоткрыть, улыбнуться.</a:t>
            </a:r>
          </a:p>
          <a:p>
            <a:pPr algn="ctr"/>
            <a:r>
              <a:rPr lang="ru-RU" sz="2000" i="1" dirty="0" smtClean="0"/>
              <a:t>Кончик язычка поставить на верхние зубки</a:t>
            </a:r>
          </a:p>
          <a:p>
            <a:pPr algn="ctr"/>
            <a:r>
              <a:rPr lang="ru-RU" sz="2000" i="1" dirty="0" smtClean="0"/>
              <a:t>с внутренней стороны,</a:t>
            </a:r>
          </a:p>
          <a:p>
            <a:pPr algn="ctr"/>
            <a:r>
              <a:rPr lang="ru-RU" sz="2000" i="1" dirty="0" smtClean="0"/>
              <a:t>Гудеть горлышком: «ы-ы-ы»</a:t>
            </a:r>
          </a:p>
          <a:p>
            <a:pPr algn="ctr"/>
            <a:r>
              <a:rPr lang="ru-RU" sz="2000" i="1" dirty="0" smtClean="0"/>
              <a:t>Выполнять 3 – 5 секунд.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6" name="Рисунок 5" descr="Image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1928794"/>
            <a:ext cx="4773168" cy="45506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Радостно мотор шумит-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К дому путь теперь лежит!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66" y="6929454"/>
            <a:ext cx="6215106" cy="1571636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Подуть на сомкнутые расслабленные губы:</a:t>
            </a:r>
          </a:p>
          <a:p>
            <a:pPr algn="ctr"/>
            <a:r>
              <a:rPr lang="ru-RU" sz="2400" i="1" dirty="0" smtClean="0"/>
              <a:t>«бр-бр-бр-бр» 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71670"/>
            <a:ext cx="4788408" cy="45506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Закрывается гараж.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Путь теперь окончен наш.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04" y="6643702"/>
            <a:ext cx="6023204" cy="2071702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Рот открыт, язычок спокойно лежит</a:t>
            </a:r>
          </a:p>
          <a:p>
            <a:pPr algn="ctr"/>
            <a:r>
              <a:rPr lang="ru-RU" sz="2400" i="1" dirty="0" smtClean="0"/>
              <a:t>внутри полости рта.</a:t>
            </a:r>
          </a:p>
          <a:p>
            <a:pPr algn="ctr"/>
            <a:r>
              <a:rPr lang="ru-RU" sz="2400" i="1" dirty="0" smtClean="0"/>
              <a:t>Медленно закрыть рот.</a:t>
            </a:r>
          </a:p>
          <a:p>
            <a:pPr algn="ctr"/>
            <a:endParaRPr lang="ru-RU" sz="2200" i="1" dirty="0" smtClean="0"/>
          </a:p>
          <a:p>
            <a:pPr algn="ctr"/>
            <a:r>
              <a:rPr lang="ru-RU" sz="2200" i="1" dirty="0" smtClean="0"/>
              <a:t> </a:t>
            </a:r>
          </a:p>
          <a:p>
            <a:pPr algn="ctr"/>
            <a:endParaRPr lang="ru-RU" sz="2100" i="1" dirty="0" smtClean="0"/>
          </a:p>
          <a:p>
            <a:pPr algn="ctr"/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5" name="Рисунок 4" descr="Image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46" y="2000232"/>
            <a:ext cx="4748784" cy="45750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s03.metod-kopilka.ru/images/doc/28/22801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2786050"/>
            <a:ext cx="5810291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84" y="1785918"/>
            <a:ext cx="4714908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Для того  чтобы повысить интерес мальчиков  к выполнению сложных  и рутинных упражнений, превратить каждодневные тренировки  в весёлое увлекательное путешествие,  мы предлагаем игру с машинкой. Губы в этой игре становятся и гаражом и мотором. Язычок превращается то в машинку, то в мостик, то в дорогу. В пути нас ждут  и поломка, и починка, встречи  с лошадкой и экскаватором  и ещё много всего интересного.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Гараж двери открывает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машина выезжает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573745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Спокойно открыть рот, подержать его отрытым 3-5 секунд, медленно закрыть рот. </a:t>
            </a:r>
            <a:endParaRPr lang="ru-RU" sz="2000" i="1" dirty="0"/>
          </a:p>
        </p:txBody>
      </p:sp>
      <p:pic>
        <p:nvPicPr>
          <p:cNvPr id="5" name="Рисунок 4" descr="Image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512" y="2471928"/>
            <a:ext cx="4760976" cy="420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Улыбается машинка-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У нее помыта спинка!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573745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Растянуть губы в улыбку, показать все зубки.</a:t>
            </a:r>
          </a:p>
          <a:p>
            <a:pPr algn="ctr"/>
            <a:r>
              <a:rPr lang="ru-RU" sz="2000" i="1" dirty="0" smtClean="0"/>
              <a:t>Челюсти сомкнуты. </a:t>
            </a:r>
            <a:endParaRPr lang="ru-RU" sz="2000" i="1" dirty="0"/>
          </a:p>
        </p:txBody>
      </p:sp>
      <p:pic>
        <p:nvPicPr>
          <p:cNvPr id="6" name="Рисунок 5" descr="Image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796" y="2135124"/>
            <a:ext cx="4788408" cy="4873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У машины есть труба-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Очень длинная она!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573745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Вытянуть губы вперед в виде трубы.  Челюсти сомкнуты</a:t>
            </a:r>
            <a:endParaRPr lang="ru-RU" sz="2000" i="1" dirty="0"/>
          </a:p>
        </p:txBody>
      </p:sp>
      <p:pic>
        <p:nvPicPr>
          <p:cNvPr id="6" name="Рисунок 5" descr="Image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416" y="2193036"/>
            <a:ext cx="4773168" cy="47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Это сытая машина.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Баки, полные бензина.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573745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Надуть щечки, удерживать внутри полости рта  воздух в течение 3 - 5 секунд. </a:t>
            </a:r>
            <a:endParaRPr lang="ru-RU" sz="2000" i="1" dirty="0"/>
          </a:p>
        </p:txBody>
      </p:sp>
      <p:pic>
        <p:nvPicPr>
          <p:cNvPr id="6" name="Рисунок 5" descr="Image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416" y="2535936"/>
            <a:ext cx="4773168" cy="407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Посмотрите – </a:t>
            </a:r>
            <a:r>
              <a:rPr lang="ru-RU" sz="3200" dirty="0" err="1" smtClean="0">
                <a:solidFill>
                  <a:schemeClr val="tx1"/>
                </a:solidFill>
              </a:rPr>
              <a:t>ка</a:t>
            </a:r>
            <a:r>
              <a:rPr lang="ru-RU" sz="3200" dirty="0" smtClean="0">
                <a:solidFill>
                  <a:schemeClr val="tx1"/>
                </a:solidFill>
              </a:rPr>
              <a:t> машина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Похудела без бензина.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573745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Втянуть щечки между зубами в полость рта,</a:t>
            </a:r>
          </a:p>
          <a:p>
            <a:pPr algn="ctr"/>
            <a:r>
              <a:rPr lang="ru-RU" sz="2000" i="1" dirty="0" smtClean="0"/>
              <a:t>Губы сомкнуты.Удерживать щечки внутри полости рта в течение 3 – 6 секунд.  </a:t>
            </a:r>
            <a:endParaRPr lang="ru-RU" sz="2000" i="1" dirty="0"/>
          </a:p>
        </p:txBody>
      </p:sp>
      <p:pic>
        <p:nvPicPr>
          <p:cNvPr id="6" name="Рисунок 5" descr="Image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416" y="2258568"/>
            <a:ext cx="4773168" cy="462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32" y="642910"/>
            <a:ext cx="5429288" cy="135732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Вот широкая дорога,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Здесь машин проедет </a:t>
            </a:r>
            <a:r>
              <a:rPr lang="ru-RU" sz="3600" dirty="0" smtClean="0">
                <a:solidFill>
                  <a:schemeClr val="tx1"/>
                </a:solidFill>
              </a:rPr>
              <a:t>много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80" y="7358082"/>
            <a:ext cx="6000792" cy="10715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i="1" dirty="0" smtClean="0"/>
              <a:t>Открыть рот, высунуть широкий расслабленный язычок так, чтобы он лежал на нижней губе (следить, чтобы язык не подгибался под нижнюю  губу).</a:t>
            </a:r>
          </a:p>
          <a:p>
            <a:pPr algn="ctr"/>
            <a:r>
              <a:rPr lang="ru-RU" sz="2000" i="1" dirty="0" smtClean="0"/>
              <a:t>Удерживать язычок на нижней губе  3 – 5 секунд. </a:t>
            </a:r>
            <a:endParaRPr lang="ru-RU" sz="2000" i="1" dirty="0"/>
          </a:p>
        </p:txBody>
      </p:sp>
      <p:pic>
        <p:nvPicPr>
          <p:cNvPr id="6" name="Рисунок 5" descr="Image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508" y="2284476"/>
            <a:ext cx="4824984" cy="457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199</TotalTime>
  <Words>838</Words>
  <Application>Microsoft Office PowerPoint</Application>
  <PresentationFormat>Экран (4:3)</PresentationFormat>
  <Paragraphs>158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Слайд 1</vt:lpstr>
      <vt:lpstr>Слайд 2</vt:lpstr>
      <vt:lpstr>Слайд 3</vt:lpstr>
      <vt:lpstr>Гараж двери открывает  И машина выезжает</vt:lpstr>
      <vt:lpstr>Улыбается машинка- У нее помыта спинка!</vt:lpstr>
      <vt:lpstr>У машины есть труба- Очень длинная она!</vt:lpstr>
      <vt:lpstr>Это сытая машина. Баки, полные бензина.</vt:lpstr>
      <vt:lpstr>Посмотрите – ка машина Похудела без бензина.</vt:lpstr>
      <vt:lpstr>Вот широкая дорога, Здесь машин проедет много.</vt:lpstr>
      <vt:lpstr>Это - узкая дорожка, Здесь машин совсем немножко.</vt:lpstr>
      <vt:lpstr>Мотор как сердце у машинки: Стучит- поедем без заминки:</vt:lpstr>
      <vt:lpstr>Все колеса закрутились, По дорожке покатились.</vt:lpstr>
      <vt:lpstr>Каменистый путь не прост, Не жалей – ка  ты колес!</vt:lpstr>
      <vt:lpstr>Начал дождь в стекло стучать. Время дворники включать.</vt:lpstr>
      <vt:lpstr>В горку только поднялись- И скорее мчимся вниз.</vt:lpstr>
      <vt:lpstr>Мостик выгнулся дугой- Проезжаем над рекой.</vt:lpstr>
      <vt:lpstr>Пусть машинка отдохнет. Нас лошадка подвезет!</vt:lpstr>
      <vt:lpstr>Экскаватор так хорош- У него огромный ковш!</vt:lpstr>
      <vt:lpstr>На дороге грязь, как каша. Не буксуй, машинка наша!</vt:lpstr>
      <vt:lpstr>На пути опять преграда,- Подтолкнуть машинку надо.</vt:lpstr>
      <vt:lpstr>Не заводится мотор. Почини его, шофер!</vt:lpstr>
      <vt:lpstr>Нужно нам капот открыть И машину починить.</vt:lpstr>
      <vt:lpstr>Поработаем насосом- Подкачаем все колеса!</vt:lpstr>
      <vt:lpstr>Щетки тут взялись за дело, И машина заблестела.</vt:lpstr>
      <vt:lpstr>Кисточкой машину красим, Будет всех она прекрасней.</vt:lpstr>
      <vt:lpstr>По пути заедем в порт. Погуди нам, пароход.</vt:lpstr>
      <vt:lpstr>Радостно мотор шумит- К дому путь теперь лежит!</vt:lpstr>
      <vt:lpstr>Закрывается гараж. Путь теперь окончен наш.</vt:lpstr>
      <vt:lpstr>Слайд 29</vt:lpstr>
    </vt:vector>
  </TitlesOfParts>
  <Company>ЗАО "Автодорстрой"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Юзер</cp:lastModifiedBy>
  <cp:revision>41</cp:revision>
  <dcterms:created xsi:type="dcterms:W3CDTF">2013-03-11T04:00:08Z</dcterms:created>
  <dcterms:modified xsi:type="dcterms:W3CDTF">2020-04-07T10:35:19Z</dcterms:modified>
</cp:coreProperties>
</file>