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2" r:id="rId2"/>
    <p:sldId id="284" r:id="rId3"/>
    <p:sldId id="283" r:id="rId4"/>
    <p:sldId id="263" r:id="rId5"/>
    <p:sldId id="257" r:id="rId6"/>
    <p:sldId id="258" r:id="rId7"/>
    <p:sldId id="259" r:id="rId8"/>
    <p:sldId id="260" r:id="rId9"/>
    <p:sldId id="261" r:id="rId10"/>
    <p:sldId id="264" r:id="rId11"/>
    <p:sldId id="265" r:id="rId12"/>
    <p:sldId id="266" r:id="rId13"/>
    <p:sldId id="267" r:id="rId14"/>
    <p:sldId id="268" r:id="rId15"/>
    <p:sldId id="269" r:id="rId16"/>
    <p:sldId id="272" r:id="rId17"/>
    <p:sldId id="270" r:id="rId18"/>
    <p:sldId id="271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5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 autoAdjust="0"/>
    <p:restoredTop sz="94576" autoAdjust="0"/>
  </p:normalViewPr>
  <p:slideViewPr>
    <p:cSldViewPr>
      <p:cViewPr varScale="1">
        <p:scale>
          <a:sx n="107" d="100"/>
          <a:sy n="107" d="100"/>
        </p:scale>
        <p:origin x="-1098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1" y="3539865"/>
            <a:ext cx="5114779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F3050366-54F8-4455-9E40-16ED7A6DCF57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3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271D8B26-C268-43FD-ADCF-2D3192121E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3050366-54F8-4455-9E40-16ED7A6DCF57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71D8B26-C268-43FD-ADCF-2D3192121E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6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3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F3050366-54F8-4455-9E40-16ED7A6DCF57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271D8B26-C268-43FD-ADCF-2D3192121E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3050366-54F8-4455-9E40-16ED7A6DCF57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71D8B26-C268-43FD-ADCF-2D3192121E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8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1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9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F3050366-54F8-4455-9E40-16ED7A6DCF57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9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271D8B26-C268-43FD-ADCF-2D3192121E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1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3050366-54F8-4455-9E40-16ED7A6DCF57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71D8B26-C268-43FD-ADCF-2D3192121E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3050366-54F8-4455-9E40-16ED7A6DCF57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71D8B26-C268-43FD-ADCF-2D3192121E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3050366-54F8-4455-9E40-16ED7A6DCF57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71D8B26-C268-43FD-ADCF-2D3192121E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F3050366-54F8-4455-9E40-16ED7A6DCF57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71D8B26-C268-43FD-ADCF-2D3192121E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7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1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3050366-54F8-4455-9E40-16ED7A6DCF57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71D8B26-C268-43FD-ADCF-2D3192121E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70" y="1004669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7" y="998817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9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9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3050366-54F8-4455-9E40-16ED7A6DCF57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71D8B26-C268-43FD-ADCF-2D3192121E9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3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F3050366-54F8-4455-9E40-16ED7A6DCF57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271D8B26-C268-43FD-ADCF-2D3192121E9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Насте 0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43173" y="0"/>
            <a:ext cx="4868883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стр11 0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00232" y="1000108"/>
            <a:ext cx="4356229" cy="471490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57224" y="285729"/>
            <a:ext cx="45720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Смотрит Настенька в окно,</a:t>
            </a:r>
          </a:p>
          <a:p>
            <a:r>
              <a:rPr lang="ru-RU" sz="2400" dirty="0" smtClean="0"/>
              <a:t>Крутит нить веретено.</a:t>
            </a:r>
            <a:endParaRPr lang="ru-RU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1000101" y="5929331"/>
            <a:ext cx="58579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/>
              <a:t>Открыть рот, высунуть узкий напряжённый язычок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стр12 0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28795" y="857232"/>
            <a:ext cx="4690872" cy="456590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28661" y="214291"/>
            <a:ext cx="50720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Принцесса под дождем гуляла</a:t>
            </a:r>
          </a:p>
          <a:p>
            <a:r>
              <a:rPr lang="ru-RU" sz="2400" dirty="0" smtClean="0"/>
              <a:t>Замерзла очень и устала.</a:t>
            </a:r>
            <a:endParaRPr lang="ru-RU" sz="2400" dirty="0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357158" y="5643579"/>
            <a:ext cx="7500991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Рот открыть. Поднять язычок к верхним « бугорочкам» ( альвеолам). Стучать язычком по нёбу: «</a:t>
            </a:r>
            <a:r>
              <a:rPr kumimoji="0" lang="ru-RU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д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– </a:t>
            </a:r>
            <a:r>
              <a:rPr kumimoji="0" lang="ru-RU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д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–</a:t>
            </a:r>
            <a:r>
              <a:rPr kumimoji="0" lang="ru-RU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д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-  </a:t>
            </a:r>
            <a:r>
              <a:rPr kumimoji="0" lang="ru-RU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д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- </a:t>
            </a:r>
            <a:r>
              <a:rPr kumimoji="0" lang="ru-RU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д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». Упражнение выполнять на выдохе. Следить за тем, чтобы подбородок не двигался.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стр13 0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57356" y="785794"/>
            <a:ext cx="4666488" cy="456590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14348" y="214291"/>
            <a:ext cx="47863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Облизала губки Маша – </a:t>
            </a:r>
          </a:p>
          <a:p>
            <a:r>
              <a:rPr lang="ru-RU" sz="2400" dirty="0" smtClean="0"/>
              <a:t>Очень ей по нраву каша!</a:t>
            </a:r>
            <a:endParaRPr lang="ru-RU" sz="2400" dirty="0"/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714348" y="5500702"/>
            <a:ext cx="6500859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Рот открыть, улыбнуться .Кончиком язычка касаясь губ, провести по кругу  в одну сторону, потом в другую сторону. Следить за тем,</a:t>
            </a:r>
            <a:r>
              <a:rPr kumimoji="0" lang="ru-RU" b="0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i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ч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тобы подбородок не двигался.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стр.14 0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85919" y="857232"/>
            <a:ext cx="4690872" cy="456590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28662" y="285729"/>
            <a:ext cx="46434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Принцессе было не до сна,</a:t>
            </a:r>
          </a:p>
          <a:p>
            <a:r>
              <a:rPr lang="ru-RU" sz="2400" dirty="0" smtClean="0"/>
              <a:t>Мешала ей горошина.</a:t>
            </a:r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571473" y="5429264"/>
            <a:ext cx="664373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Рот раскрыт, губы сомкнуты.Провести кончиком языка по внутренней стороне щеки слева, справа, за губами.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стр.15 0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14545" y="928671"/>
            <a:ext cx="4111195" cy="465667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14349" y="285729"/>
            <a:ext cx="64294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Золушка полы метёт, </a:t>
            </a:r>
          </a:p>
          <a:p>
            <a:r>
              <a:rPr lang="ru-RU" sz="2400" dirty="0" smtClean="0"/>
              <a:t>Песню звонкую поёт!</a:t>
            </a:r>
            <a:endParaRPr lang="ru-RU" sz="2400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642910" y="5643579"/>
            <a:ext cx="6929487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Рот открыть, улыбнуться. Высунуть язычок. Двигать языком вправо-влево, касаясь уголков рта. Следить за тем, чтобы язычок двигался по воздуху, не касаясь нижней губы.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стр17 0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14548" y="785795"/>
            <a:ext cx="4018609" cy="487993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28596" y="142853"/>
            <a:ext cx="48577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Помоет Золушка стекло:</a:t>
            </a:r>
          </a:p>
          <a:p>
            <a:r>
              <a:rPr lang="ru-RU" sz="2400" dirty="0" smtClean="0"/>
              <a:t>Вверху, внизу протрёт его</a:t>
            </a:r>
            <a:r>
              <a:rPr lang="ru-RU" dirty="0" smtClean="0"/>
              <a:t>. </a:t>
            </a:r>
            <a:endParaRPr lang="ru-RU" dirty="0"/>
          </a:p>
        </p:txBody>
      </p:sp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571473" y="5715016"/>
            <a:ext cx="7000924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Рот раскрыть, улыбнуться. Проводить кончиком языка из стороны в сторону сначала по внутренней поверхности верхних зубов, затем - нижних. Выполнять 5-10 секунд.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стр.17 001 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57356" y="857233"/>
            <a:ext cx="4572032" cy="460064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57225" y="500043"/>
            <a:ext cx="52864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Потолок потом протрет</a:t>
            </a:r>
          </a:p>
          <a:p>
            <a:r>
              <a:rPr lang="ru-RU" sz="2400" dirty="0" smtClean="0"/>
              <a:t>И немного отдохнет.</a:t>
            </a:r>
            <a:endParaRPr lang="ru-RU" sz="2400" dirty="0"/>
          </a:p>
        </p:txBody>
      </p:sp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571472" y="5715016"/>
            <a:ext cx="685804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Рот раскрыть. Проводить кончиком язычка вперёд- назад по нёбу. Выполнять движения 5-7 раз.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85787" y="214291"/>
            <a:ext cx="50006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Гуси-лебеди летят,</a:t>
            </a:r>
          </a:p>
          <a:p>
            <a:r>
              <a:rPr lang="ru-RU" sz="2400" dirty="0" smtClean="0"/>
              <a:t>Крылья в воздухе шумят.</a:t>
            </a:r>
            <a:endParaRPr lang="ru-RU" sz="2400" dirty="0"/>
          </a:p>
        </p:txBody>
      </p:sp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285721" y="5715016"/>
            <a:ext cx="7215239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Рот раскрыть, улыбнуться. Высунуть язычок. Поднимать широкий язычок  на верхнюю губу, опускать  на нижнюю. Следить за тем, чтобы подбородок не двигался.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06" y="1214423"/>
            <a:ext cx="4611687" cy="441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стр.19 0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43043" y="1428736"/>
            <a:ext cx="4969020" cy="431196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57225" y="428605"/>
            <a:ext cx="50006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Карета по мосту летит,</a:t>
            </a:r>
          </a:p>
          <a:p>
            <a:r>
              <a:rPr lang="ru-RU" sz="2400" dirty="0" smtClean="0"/>
              <a:t>В ней Золушка на бал спешит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428596" y="5786454"/>
            <a:ext cx="7358115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Рот открыть, улыбнуться. Зацепиться кончиком язычка за нижние зубы, спинку язычка выгнуть. Удерживать данное положение 3-5 секунд.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стр.20 0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00232" y="1071546"/>
            <a:ext cx="4465320" cy="461467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71538" y="285729"/>
            <a:ext cx="37862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Конь бежит, земля дрожит,</a:t>
            </a:r>
          </a:p>
          <a:p>
            <a:r>
              <a:rPr lang="ru-RU" dirty="0" smtClean="0"/>
              <a:t>Принц к невесте в дом спешит.</a:t>
            </a:r>
            <a:endParaRPr lang="ru-RU" dirty="0"/>
          </a:p>
        </p:txBody>
      </p:sp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714349" y="5857892"/>
            <a:ext cx="642938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Рот открыть. Щёлкать языком, присасывая его к нёбу. Следить за тем , чтобы подбородок не двигался.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85786" y="857232"/>
            <a:ext cx="6929486" cy="489364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u="sng" dirty="0" smtClean="0"/>
              <a:t>Артикуляционная гимнастика </a:t>
            </a:r>
            <a:r>
              <a:rPr lang="ru-RU" sz="2400" dirty="0" smtClean="0"/>
              <a:t>— это  ряд упражнений  для мышц  лица, губ, язычка, помогающих  подготовить артикуляционный аппарат  к произношению того или звука, выработать силу, ловкость и точность движений.</a:t>
            </a:r>
          </a:p>
          <a:p>
            <a:r>
              <a:rPr lang="ru-RU" sz="2400" dirty="0" smtClean="0"/>
              <a:t>Гимнастику для язычка рекомендуется выполнять перед зеркалом. Логопед  показывает образец выполнения упражнения, а ребёнок повторяет за ним. Каждое упражнение необходимо выполнять 5- 7 раз. Продолжительность гимнастики для детей 6-7 лет – 10 минут.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стр.21 0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71671" y="1428736"/>
            <a:ext cx="4340352" cy="418795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28596" y="285729"/>
            <a:ext cx="51435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У ворот дракон лежит,</a:t>
            </a:r>
          </a:p>
          <a:p>
            <a:r>
              <a:rPr lang="ru-RU" sz="2400" dirty="0" smtClean="0"/>
              <a:t>Путь к принцессе сторожит.</a:t>
            </a:r>
            <a:endParaRPr lang="ru-RU" sz="2400" dirty="0"/>
          </a:p>
        </p:txBody>
      </p:sp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500033" y="5786455"/>
            <a:ext cx="707236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Подуть на сомкнутые расслабленные губы : « </a:t>
            </a:r>
            <a:r>
              <a:rPr kumimoji="0" lang="ru-RU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бр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– </a:t>
            </a:r>
            <a:r>
              <a:rPr kumimoji="0" lang="ru-RU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бр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– </a:t>
            </a:r>
            <a:r>
              <a:rPr kumimoji="0" lang="ru-RU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бр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–</a:t>
            </a:r>
            <a:r>
              <a:rPr kumimoji="0" lang="ru-RU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бр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– </a:t>
            </a:r>
            <a:r>
              <a:rPr kumimoji="0" lang="ru-RU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бр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».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стр.22 0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00232" y="1071546"/>
            <a:ext cx="4666488" cy="423672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2911" y="428605"/>
            <a:ext cx="55721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Крыльями дракон захлопал,</a:t>
            </a:r>
          </a:p>
          <a:p>
            <a:r>
              <a:rPr lang="ru-RU" sz="2400" dirty="0" smtClean="0"/>
              <a:t>Конь копытами затопал.</a:t>
            </a:r>
            <a:endParaRPr lang="ru-RU" sz="2400" dirty="0"/>
          </a:p>
        </p:txBody>
      </p:sp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642911" y="5429264"/>
            <a:ext cx="71438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Рот открыт. Широкий расслабленный язычок положить  на нижнюю губу. Ритмично  закрывать и открывать рот, произнося: «па-па-па». Следить, чтобы язычок лежал на нижней губе, не уходил в ротовую полость.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стр.23 0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00233" y="1357299"/>
            <a:ext cx="4386635" cy="421484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57225" y="500043"/>
            <a:ext cx="50006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В замок принц скорей вбегает –</a:t>
            </a:r>
          </a:p>
          <a:p>
            <a:r>
              <a:rPr lang="ru-RU" sz="2400" dirty="0" smtClean="0"/>
              <a:t>Дверь дубовую толкает.</a:t>
            </a:r>
            <a:endParaRPr lang="ru-RU" sz="2400" dirty="0"/>
          </a:p>
        </p:txBody>
      </p:sp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357157" y="5857893"/>
            <a:ext cx="735808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Рот открыть, улыбнуться. Упереться кончиком языка  в верхние зубы, ритмично их толкать 5-7 раз.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стр.24 0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71671" y="1285860"/>
            <a:ext cx="4111752" cy="421233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14348" y="285729"/>
            <a:ext cx="53578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Мамочка дала в дорожку</a:t>
            </a:r>
          </a:p>
          <a:p>
            <a:r>
              <a:rPr lang="ru-RU" sz="2400" dirty="0" smtClean="0"/>
              <a:t>Красной Шапочке лукошко.</a:t>
            </a:r>
            <a:endParaRPr lang="ru-RU" sz="2400" dirty="0"/>
          </a:p>
        </p:txBody>
      </p:sp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571472" y="5786455"/>
            <a:ext cx="735811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Открыть рот. Высунуть язычок в виде лукошка, корзиночки.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Удерживать язычок в течение 3 - 5 секунд.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стр25 0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85919" y="1142984"/>
            <a:ext cx="4718304" cy="438912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28663" y="214291"/>
            <a:ext cx="54292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Рак русалочку смешит – </a:t>
            </a:r>
          </a:p>
          <a:p>
            <a:r>
              <a:rPr lang="ru-RU" sz="2400" dirty="0" smtClean="0"/>
              <a:t>Он клешнями шевелит.</a:t>
            </a:r>
            <a:endParaRPr lang="ru-RU" sz="2400" dirty="0"/>
          </a:p>
        </p:txBody>
      </p:sp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500035" y="5715016"/>
            <a:ext cx="642938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Рот открыть. Широким язычком быстро проводить вперёд- назад  по верхней губе. Произносить «</a:t>
            </a:r>
            <a:r>
              <a:rPr kumimoji="0" lang="ru-RU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бл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– </a:t>
            </a:r>
            <a:r>
              <a:rPr kumimoji="0" lang="ru-RU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бл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– </a:t>
            </a:r>
            <a:r>
              <a:rPr kumimoji="0" lang="ru-RU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бл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–</a:t>
            </a:r>
            <a:r>
              <a:rPr kumimoji="0" lang="ru-RU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бл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-</a:t>
            </a:r>
            <a:r>
              <a:rPr kumimoji="0" lang="ru-RU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бл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».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стр26 0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3109" y="1214423"/>
            <a:ext cx="3976319" cy="429837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85787" y="428605"/>
            <a:ext cx="48577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Волосы у </a:t>
            </a:r>
            <a:r>
              <a:rPr lang="ru-RU" sz="2400" dirty="0" err="1" smtClean="0"/>
              <a:t>Златовласки</a:t>
            </a:r>
            <a:endParaRPr lang="ru-RU" sz="2400" dirty="0" smtClean="0"/>
          </a:p>
          <a:p>
            <a:r>
              <a:rPr lang="ru-RU" sz="2400" dirty="0" smtClean="0"/>
              <a:t>Гребешком расчешем красным.</a:t>
            </a:r>
            <a:endParaRPr lang="ru-RU" sz="2400" dirty="0"/>
          </a:p>
        </p:txBody>
      </p:sp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428596" y="5715016"/>
            <a:ext cx="764386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Улыбнуться, сквозь стиснутые зубы просовывать напряжённый язык.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Повторять движения 5-7 раз.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стр27 0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57358" y="1071547"/>
            <a:ext cx="4992727" cy="437312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2911" y="357167"/>
            <a:ext cx="61436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На гармошке шут играет,</a:t>
            </a:r>
          </a:p>
          <a:p>
            <a:r>
              <a:rPr lang="ru-RU" sz="2400" dirty="0" smtClean="0"/>
              <a:t>Он принцессу развлекает.</a:t>
            </a:r>
            <a:endParaRPr lang="ru-RU" sz="2400" dirty="0"/>
          </a:p>
        </p:txBody>
      </p:sp>
      <p:sp>
        <p:nvSpPr>
          <p:cNvPr id="36865" name="Rectangle 1"/>
          <p:cNvSpPr>
            <a:spLocks noChangeArrowheads="1"/>
          </p:cNvSpPr>
          <p:nvPr/>
        </p:nvSpPr>
        <p:spPr bwMode="auto">
          <a:xfrm>
            <a:off x="285721" y="5643579"/>
            <a:ext cx="7500991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Рот открыть, присосать широкий язычок к верхнему нёбу так, чтобы хорошо натянулась уздечка. Ритмично  закрывать и открывать рот, не отрывая язычок от нёба.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стр28 0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00233" y="1071547"/>
            <a:ext cx="4643471" cy="443541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1473" y="285729"/>
            <a:ext cx="52864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Вьюга, ветер завывают – </a:t>
            </a:r>
          </a:p>
          <a:p>
            <a:r>
              <a:rPr lang="ru-RU" sz="2400" dirty="0" smtClean="0"/>
              <a:t>К Каю Герду не пускают.</a:t>
            </a:r>
            <a:endParaRPr lang="ru-RU" sz="2400" dirty="0"/>
          </a:p>
        </p:txBody>
      </p:sp>
      <p:sp>
        <p:nvSpPr>
          <p:cNvPr id="38913" name="Rectangle 1"/>
          <p:cNvSpPr>
            <a:spLocks noChangeArrowheads="1"/>
          </p:cNvSpPr>
          <p:nvPr/>
        </p:nvSpPr>
        <p:spPr bwMode="auto">
          <a:xfrm>
            <a:off x="714349" y="5572141"/>
            <a:ext cx="6929487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Рот приоткрыть, улыбнуться. Кончик языка поставить на верхние зубки с внутренней стороны, петь «</a:t>
            </a:r>
            <a:r>
              <a:rPr kumimoji="0" lang="ru-RU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ы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-</a:t>
            </a:r>
            <a:r>
              <a:rPr kumimoji="0" lang="ru-RU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ы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– </a:t>
            </a:r>
            <a:r>
              <a:rPr kumimoji="0" lang="ru-RU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ы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-</a:t>
            </a:r>
            <a:r>
              <a:rPr kumimoji="0" lang="ru-RU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ы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- </a:t>
            </a:r>
            <a:r>
              <a:rPr kumimoji="0" lang="ru-RU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ы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».  Выполнять 5-7 секунд.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стр29 0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71670" y="1071547"/>
            <a:ext cx="4056711" cy="471013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85787" y="214291"/>
            <a:ext cx="50006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Зонт раскрыт над головами –</a:t>
            </a:r>
          </a:p>
          <a:p>
            <a:r>
              <a:rPr lang="ru-RU" sz="2400" dirty="0" smtClean="0"/>
              <a:t>Мэри </a:t>
            </a:r>
            <a:r>
              <a:rPr lang="ru-RU" sz="2400" dirty="0" err="1" smtClean="0"/>
              <a:t>Поппинс</a:t>
            </a:r>
            <a:r>
              <a:rPr lang="ru-RU" sz="2400" dirty="0" smtClean="0"/>
              <a:t> снова с нами.</a:t>
            </a:r>
            <a:endParaRPr lang="ru-RU" sz="2400" dirty="0"/>
          </a:p>
        </p:txBody>
      </p:sp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428596" y="5715016"/>
            <a:ext cx="7358115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Рот открыть, присосать широкий язычок  к верхнему нёбу так, чтобы хорошо натянулась уздечка. Удерживать данное положение языка в течение 5-10 секунд.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fs03.metod-kopilka.ru/images/doc/28/22801/img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857232"/>
            <a:ext cx="7200000" cy="540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57224" y="1142984"/>
            <a:ext cx="6643734" cy="385765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dirty="0" smtClean="0"/>
              <a:t>Для того чтобы повысить интерес девочек  к выполнению сложных и скучных  упражнений и превратить  каждодневные тренировки   в весёлую увлекательную игру, мы предлагаем отправиться в путешествие  по различным сказкам. Девочки встретятся  с Золушкой, Мэри </a:t>
            </a:r>
            <a:r>
              <a:rPr lang="ru-RU" sz="2400" dirty="0" err="1" smtClean="0"/>
              <a:t>Поппинс</a:t>
            </a:r>
            <a:r>
              <a:rPr lang="ru-RU" sz="2400" dirty="0" smtClean="0"/>
              <a:t>,  Красной шапочкой, Машенькой из  «Трёх медведей», Русалочкой и другими сказочными персонажами. 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стр5 0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43044" y="1142985"/>
            <a:ext cx="4125793" cy="457277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00167" y="285728"/>
            <a:ext cx="47149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Двери настежь распахни,</a:t>
            </a:r>
          </a:p>
          <a:p>
            <a:r>
              <a:rPr lang="ru-RU" sz="2400" dirty="0" smtClean="0"/>
              <a:t>Сказка ждет нас впереди!</a:t>
            </a:r>
            <a:endParaRPr lang="ru-RU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1357289" y="5572141"/>
            <a:ext cx="56436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/>
              <a:t>Спокойно открыть рот, подержать его открытым 3-5 секунд, медленно закрыть рот</a:t>
            </a:r>
            <a:endParaRPr lang="ru-RU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стр6 0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28795" y="1071546"/>
            <a:ext cx="4550568" cy="450059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14481" y="285729"/>
            <a:ext cx="52864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Фея улыбается, </a:t>
            </a:r>
          </a:p>
          <a:p>
            <a:r>
              <a:rPr lang="ru-RU" sz="2400" dirty="0" smtClean="0"/>
              <a:t>Сказка начинается!</a:t>
            </a:r>
            <a:endParaRPr lang="ru-RU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1714480" y="5786455"/>
            <a:ext cx="45720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/>
              <a:t>Растянуть губы в улыбку, показать все зубки, челюсти сомкнуты</a:t>
            </a:r>
            <a:endParaRPr lang="ru-RU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7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28794" y="1000108"/>
            <a:ext cx="4466455" cy="471490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71537" y="357167"/>
            <a:ext cx="62151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Трубачи вовсю трубите!</a:t>
            </a:r>
          </a:p>
          <a:p>
            <a:r>
              <a:rPr lang="ru-RU" sz="2400" dirty="0" smtClean="0"/>
              <a:t>Всех на бал вы созовите!</a:t>
            </a:r>
            <a:endParaRPr lang="ru-RU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928663" y="5786455"/>
            <a:ext cx="5715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/>
              <a:t>Вытянуть губы вперед в виде трубы</a:t>
            </a:r>
            <a:endParaRPr lang="ru-RU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стр8 0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71670" y="1071546"/>
            <a:ext cx="4354655" cy="437791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00167" y="285729"/>
            <a:ext cx="50006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Из большущей тыквы этой</a:t>
            </a:r>
          </a:p>
          <a:p>
            <a:r>
              <a:rPr lang="ru-RU" sz="2400" dirty="0" smtClean="0"/>
              <a:t>Будет Золушке карета!</a:t>
            </a:r>
            <a:endParaRPr lang="ru-RU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1285853" y="5572141"/>
            <a:ext cx="57864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/>
              <a:t>Надуть щёчки, удержать воздух внутри полости рта в течение 3-5 секунд</a:t>
            </a:r>
            <a:endParaRPr lang="ru-RU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стр9 0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85919" y="1214423"/>
            <a:ext cx="4723928" cy="400052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00166" y="500043"/>
            <a:ext cx="49292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Посмотрите – царь Кощей!</a:t>
            </a:r>
          </a:p>
          <a:p>
            <a:r>
              <a:rPr lang="ru-RU" sz="2400" dirty="0" smtClean="0"/>
              <a:t>Исхудал совсем злодей!</a:t>
            </a:r>
            <a:endParaRPr lang="ru-RU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1142977" y="5143512"/>
            <a:ext cx="66437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/>
              <a:t>Втянуть щёчки между зубами в полость рта, губы сомкнуты. Удержать щёчки внутри полости рта в течение 3-5 секунд</a:t>
            </a:r>
            <a:endParaRPr lang="ru-RU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стр10 0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14480" y="1000108"/>
            <a:ext cx="4666488" cy="411175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14413" y="642919"/>
            <a:ext cx="62151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Наш ковер-самолет отправляется в полет!</a:t>
            </a:r>
            <a:endParaRPr lang="ru-RU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1214414" y="5214951"/>
            <a:ext cx="66437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/>
              <a:t>Открыть рот, высунуть широкий расслабленный язычок так, чтобы он лежал на нижней губе. Удерживать язычок на нижней губе в течение 3-5 секунд</a:t>
            </a:r>
            <a:endParaRPr lang="ru-RU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252</TotalTime>
  <Words>893</Words>
  <Application>Microsoft Office PowerPoint</Application>
  <PresentationFormat>Экран (4:3)</PresentationFormat>
  <Paragraphs>79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Изящная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Настя</dc:creator>
  <cp:lastModifiedBy>Юзер</cp:lastModifiedBy>
  <cp:revision>16</cp:revision>
  <dcterms:created xsi:type="dcterms:W3CDTF">2013-03-10T19:01:51Z</dcterms:created>
  <dcterms:modified xsi:type="dcterms:W3CDTF">2020-04-07T10:35:55Z</dcterms:modified>
</cp:coreProperties>
</file>