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84" r:id="rId3"/>
    <p:sldId id="283" r:id="rId4"/>
    <p:sldId id="263" r:id="rId5"/>
    <p:sldId id="257" r:id="rId6"/>
    <p:sldId id="258" r:id="rId7"/>
    <p:sldId id="259" r:id="rId8"/>
    <p:sldId id="260" r:id="rId9"/>
    <p:sldId id="261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0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576" autoAdjust="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1" y="3539865"/>
            <a:ext cx="5114779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3050366-54F8-4455-9E40-16ED7A6DCF57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3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71D8B26-C268-43FD-ADCF-2D3192121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50366-54F8-4455-9E40-16ED7A6DCF57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1D8B26-C268-43FD-ADCF-2D3192121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6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3050366-54F8-4455-9E40-16ED7A6DCF57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71D8B26-C268-43FD-ADCF-2D3192121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50366-54F8-4455-9E40-16ED7A6DCF57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1D8B26-C268-43FD-ADCF-2D3192121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8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9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3050366-54F8-4455-9E40-16ED7A6DCF57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9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71D8B26-C268-43FD-ADCF-2D3192121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50366-54F8-4455-9E40-16ED7A6DCF57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1D8B26-C268-43FD-ADCF-2D3192121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50366-54F8-4455-9E40-16ED7A6DCF57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1D8B26-C268-43FD-ADCF-2D3192121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50366-54F8-4455-9E40-16ED7A6DCF57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1D8B26-C268-43FD-ADCF-2D3192121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3050366-54F8-4455-9E40-16ED7A6DCF57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1D8B26-C268-43FD-ADCF-2D3192121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7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50366-54F8-4455-9E40-16ED7A6DCF57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1D8B26-C268-43FD-ADCF-2D3192121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70" y="1004669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7" y="998817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9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9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50366-54F8-4455-9E40-16ED7A6DCF57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1D8B26-C268-43FD-ADCF-2D3192121E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3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3050366-54F8-4455-9E40-16ED7A6DCF57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71D8B26-C268-43FD-ADCF-2D3192121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асте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3" y="0"/>
            <a:ext cx="486888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11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1000108"/>
            <a:ext cx="4356229" cy="47149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24" y="285729"/>
            <a:ext cx="4572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Смотрит Настенька в окно,</a:t>
            </a:r>
          </a:p>
          <a:p>
            <a:r>
              <a:rPr lang="ru-RU" sz="2400" dirty="0" smtClean="0"/>
              <a:t>Крутит нить веретено.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00101" y="5929331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Открыть рот, высунуть узкий напряжённый язычок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12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5" y="857232"/>
            <a:ext cx="4690872" cy="45659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8661" y="214291"/>
            <a:ext cx="5072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Принцесса под дождем гуляла</a:t>
            </a:r>
          </a:p>
          <a:p>
            <a:r>
              <a:rPr lang="ru-RU" sz="2400" dirty="0" smtClean="0"/>
              <a:t>Замерзла очень и устала.</a:t>
            </a:r>
            <a:endParaRPr lang="ru-RU" sz="2400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57158" y="5643579"/>
            <a:ext cx="750099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Рот открыть. Поднять язычок к верхним « бугорочкам» ( альвеолам). Стучать язычком по нёбу: «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- 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». Упражнение выполнять на выдохе. Следить за тем, чтобы подбородок не двигался.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13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785794"/>
            <a:ext cx="4666488" cy="45659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214291"/>
            <a:ext cx="4786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Облизала губки Маша – </a:t>
            </a:r>
          </a:p>
          <a:p>
            <a:r>
              <a:rPr lang="ru-RU" sz="2400" dirty="0" smtClean="0"/>
              <a:t>Очень ей по нраву каша!</a:t>
            </a:r>
            <a:endParaRPr lang="ru-RU" sz="2400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14348" y="5500702"/>
            <a:ext cx="650085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Рот открыть, улыбнуться .Кончиком язычка касаясь губ, провести по кругу  в одну сторону, потом в другую сторону. Следить за тем,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ч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тобы подбородок не двигался.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.14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9" y="857232"/>
            <a:ext cx="4690872" cy="45659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8662" y="285729"/>
            <a:ext cx="4643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Принцессе было не до сна,</a:t>
            </a:r>
          </a:p>
          <a:p>
            <a:r>
              <a:rPr lang="ru-RU" sz="2400" dirty="0" smtClean="0"/>
              <a:t>Мешала ей горошина.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71473" y="5429264"/>
            <a:ext cx="66437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Рот раскрыт, губы сомкнуты.Провести кончиком языка по внутренней стороне щеки слева, справа, за губами.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.15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5" y="928671"/>
            <a:ext cx="4111195" cy="46566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9" y="285729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Золушка полы метёт, </a:t>
            </a:r>
          </a:p>
          <a:p>
            <a:r>
              <a:rPr lang="ru-RU" sz="2400" dirty="0" smtClean="0"/>
              <a:t>Песню звонкую поёт!</a:t>
            </a:r>
            <a:endParaRPr lang="ru-RU" sz="24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5643579"/>
            <a:ext cx="69294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Рот открыть, улыбнуться. Высунуть язычок. Двигать языком вправо-влево, касаясь уголков рта. Следить за тем, чтобы язычок двигался по воздуху, не касаясь нижней губы.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17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8" y="785795"/>
            <a:ext cx="4018609" cy="48799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142853"/>
            <a:ext cx="485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Помоет Золушка стекло:</a:t>
            </a:r>
          </a:p>
          <a:p>
            <a:r>
              <a:rPr lang="ru-RU" sz="2400" dirty="0" smtClean="0"/>
              <a:t>Вверху, внизу протрёт его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71473" y="5715016"/>
            <a:ext cx="70009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Рот раскрыть, улыбнуться. Проводить кончиком языка из стороны в сторону сначала по внутренней поверхности верхних зубов, затем - нижних. Выполнять 5-10 секунд.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.17 001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857233"/>
            <a:ext cx="4572032" cy="46006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25" y="500043"/>
            <a:ext cx="528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Потолок потом протрет</a:t>
            </a:r>
          </a:p>
          <a:p>
            <a:r>
              <a:rPr lang="ru-RU" sz="2400" dirty="0" smtClean="0"/>
              <a:t>И немного отдохнет.</a:t>
            </a:r>
            <a:endParaRPr lang="ru-RU" sz="2400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71472" y="5715016"/>
            <a:ext cx="68580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Рот раскрыть. Проводить кончиком язычка вперёд- назад по нёбу. Выполнять движения 5-7 раз.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787" y="214291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Гуси-лебеди летят,</a:t>
            </a:r>
          </a:p>
          <a:p>
            <a:r>
              <a:rPr lang="ru-RU" sz="2400" dirty="0" smtClean="0"/>
              <a:t>Крылья в воздухе шумят.</a:t>
            </a:r>
            <a:endParaRPr lang="ru-RU" sz="2400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85721" y="5715016"/>
            <a:ext cx="721523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Рот раскрыть, улыбнуться. Высунуть язычок. Поднимать широкий язычок  на верхнюю губу, опускать  на нижнюю. Следить за тем, чтобы подбородок не двигался.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6" y="1214423"/>
            <a:ext cx="4611687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.19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3" y="1428736"/>
            <a:ext cx="4969020" cy="4311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25" y="428605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Карета по мосту летит,</a:t>
            </a:r>
          </a:p>
          <a:p>
            <a:r>
              <a:rPr lang="ru-RU" sz="2400" dirty="0" smtClean="0"/>
              <a:t>В ней Золушка на бал спешит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28596" y="5786454"/>
            <a:ext cx="735811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Рот открыть, улыбнуться. Зацепиться кончиком язычка за нижние зубы, спинку язычка выгнуть. Удерживать данное положение 3-5 секунд.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.20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1071546"/>
            <a:ext cx="4465320" cy="46146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1538" y="285729"/>
            <a:ext cx="3786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Конь бежит, земля дрожит,</a:t>
            </a:r>
          </a:p>
          <a:p>
            <a:r>
              <a:rPr lang="ru-RU" dirty="0" smtClean="0"/>
              <a:t>Принц к невесте в дом спешит.</a:t>
            </a:r>
            <a:endParaRPr lang="ru-RU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14349" y="5857892"/>
            <a:ext cx="64293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Рот открыть. Щёлкать языком, присасывая его к нёбу. Следить за тем , чтобы подбородок не двигался.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857232"/>
            <a:ext cx="6929486" cy="48936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u="sng" dirty="0" smtClean="0"/>
              <a:t>Артикуляционная гимнастика </a:t>
            </a:r>
            <a:r>
              <a:rPr lang="ru-RU" sz="2400" dirty="0" smtClean="0"/>
              <a:t>— это  ряд упражнений  для мышц  лица, губ, язычка, помогающих  подготовить артикуляционный аппарат  к произношению того или звука, выработать силу, ловкость и точность движений.</a:t>
            </a:r>
          </a:p>
          <a:p>
            <a:r>
              <a:rPr lang="ru-RU" sz="2400" dirty="0" smtClean="0"/>
              <a:t>Гимнастику для язычка рекомендуется выполнять перед зеркалом. Логопед  показывает образец выполнения упражнения, а ребёнок повторяет за ним. Каждое упражнение необходимо выполнять 5- 7 раз. Продолжительность гимнастики для детей 6-7 лет – 10 минут.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.21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1" y="1428736"/>
            <a:ext cx="4340352" cy="41879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285729"/>
            <a:ext cx="514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 ворот дракон лежит,</a:t>
            </a:r>
          </a:p>
          <a:p>
            <a:r>
              <a:rPr lang="ru-RU" sz="2400" dirty="0" smtClean="0"/>
              <a:t>Путь к принцессе сторожит.</a:t>
            </a:r>
            <a:endParaRPr lang="ru-RU" sz="2400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00033" y="5786455"/>
            <a:ext cx="7072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Подуть на сомкнутые расслабленные губы : «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бр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бр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бр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бр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бр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.22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1071546"/>
            <a:ext cx="4666488" cy="42367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1" y="428605"/>
            <a:ext cx="557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Крыльями дракон захлопал,</a:t>
            </a:r>
          </a:p>
          <a:p>
            <a:r>
              <a:rPr lang="ru-RU" sz="2400" dirty="0" smtClean="0"/>
              <a:t>Конь копытами затопал.</a:t>
            </a:r>
            <a:endParaRPr lang="ru-RU" sz="2400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642911" y="5429264"/>
            <a:ext cx="714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Рот открыт. Широкий расслабленный язычок положить  на нижнюю губу. Ритмично  закрывать и открывать рот, произнося: «па-па-па». Следить, чтобы язычок лежал на нижней губе, не уходил в ротовую полость.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.23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3" y="1357299"/>
            <a:ext cx="4386635" cy="42148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25" y="500043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замок принц скорей вбегает –</a:t>
            </a:r>
          </a:p>
          <a:p>
            <a:r>
              <a:rPr lang="ru-RU" sz="2400" dirty="0" smtClean="0"/>
              <a:t>Дверь дубовую толкает.</a:t>
            </a:r>
            <a:endParaRPr lang="ru-RU" sz="2400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57157" y="5857893"/>
            <a:ext cx="73580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Рот открыть, улыбнуться. Упереться кончиком языка  в верхние зубы, ритмично их толкать 5-7 раз.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.24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1" y="1285860"/>
            <a:ext cx="4111752" cy="4212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285729"/>
            <a:ext cx="5357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Мамочка дала в дорожку</a:t>
            </a:r>
          </a:p>
          <a:p>
            <a:r>
              <a:rPr lang="ru-RU" sz="2400" dirty="0" smtClean="0"/>
              <a:t>Красной Шапочке лукошко.</a:t>
            </a:r>
            <a:endParaRPr lang="ru-RU" sz="2400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71472" y="5786455"/>
            <a:ext cx="73581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Открыть рот. Высунуть язычок в виде лукошка, корзиночки.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Удерживать язычок в течение 3 - 5 секунд.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25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9" y="1142984"/>
            <a:ext cx="4718304" cy="4389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8663" y="214291"/>
            <a:ext cx="5429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Рак русалочку смешит – </a:t>
            </a:r>
          </a:p>
          <a:p>
            <a:r>
              <a:rPr lang="ru-RU" sz="2400" dirty="0" smtClean="0"/>
              <a:t>Он клешнями шевелит.</a:t>
            </a:r>
            <a:endParaRPr lang="ru-RU" sz="2400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500035" y="5715016"/>
            <a:ext cx="64293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Рот открыть. Широким язычком быстро проводить вперёд- назад  по верхней губе. Произносить «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бл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бл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бл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бл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бл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26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9" y="1214423"/>
            <a:ext cx="3976319" cy="42983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787" y="428605"/>
            <a:ext cx="485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Волосы у </a:t>
            </a:r>
            <a:r>
              <a:rPr lang="ru-RU" sz="2400" dirty="0" err="1" smtClean="0"/>
              <a:t>Златовласки</a:t>
            </a:r>
            <a:endParaRPr lang="ru-RU" sz="2400" dirty="0" smtClean="0"/>
          </a:p>
          <a:p>
            <a:r>
              <a:rPr lang="ru-RU" sz="2400" dirty="0" smtClean="0"/>
              <a:t>Гребешком расчешем красным.</a:t>
            </a:r>
            <a:endParaRPr lang="ru-RU" sz="2400" dirty="0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28596" y="5715016"/>
            <a:ext cx="76438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Улыбнуться, сквозь стиснутые зубы просовывать напряжённый язык.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Повторять движения 5-7 раз.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27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8" y="1071547"/>
            <a:ext cx="4992727" cy="4373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1" y="357167"/>
            <a:ext cx="6143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 гармошке шут играет,</a:t>
            </a:r>
          </a:p>
          <a:p>
            <a:r>
              <a:rPr lang="ru-RU" sz="2400" dirty="0" smtClean="0"/>
              <a:t>Он принцессу развлекает.</a:t>
            </a:r>
            <a:endParaRPr lang="ru-RU" sz="2400" dirty="0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85721" y="5643579"/>
            <a:ext cx="750099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Рот открыть, присосать широкий язычок к верхнему нёбу так, чтобы хорошо натянулась уздечка. Ритмично  закрывать и открывать рот, не отрывая язычок от нёба.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28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3" y="1071547"/>
            <a:ext cx="4643471" cy="44354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73" y="285729"/>
            <a:ext cx="528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Вьюга, ветер завывают – </a:t>
            </a:r>
          </a:p>
          <a:p>
            <a:r>
              <a:rPr lang="ru-RU" sz="2400" dirty="0" smtClean="0"/>
              <a:t>К Каю Герду не пускают.</a:t>
            </a:r>
            <a:endParaRPr lang="ru-RU" sz="2400" dirty="0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714349" y="5572141"/>
            <a:ext cx="69294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Рот приоткрыть, улыбнуться. Кончик языка поставить на верхние зубки с внутренней стороны, петь «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ы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-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ы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ы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ы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ы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».  Выполнять 5-7 секунд.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29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1071547"/>
            <a:ext cx="4056711" cy="47101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787" y="214291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Зонт раскрыт над головами –</a:t>
            </a:r>
          </a:p>
          <a:p>
            <a:r>
              <a:rPr lang="ru-RU" sz="2400" dirty="0" smtClean="0"/>
              <a:t>Мэри </a:t>
            </a:r>
            <a:r>
              <a:rPr lang="ru-RU" sz="2400" dirty="0" err="1" smtClean="0"/>
              <a:t>Поппинс</a:t>
            </a:r>
            <a:r>
              <a:rPr lang="ru-RU" sz="2400" dirty="0" smtClean="0"/>
              <a:t> снова с нами.</a:t>
            </a:r>
            <a:endParaRPr lang="ru-RU" sz="2400" dirty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428596" y="5715016"/>
            <a:ext cx="735811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Рот открыть, присосать широкий язычок  к верхнему нёбу так, чтобы хорошо натянулась уздечка. Удерживать данное положение языка в течение 5-10 секунд.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fs03.metod-kopilka.ru/images/doc/28/22801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57232"/>
            <a:ext cx="7200000" cy="54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1142984"/>
            <a:ext cx="6643734" cy="38576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Для того чтобы повысить интерес девочек  к выполнению сложных и скучных  упражнений и превратить  каждодневные тренировки   в весёлую увлекательную игру, мы предлагаем отправиться в путешествие  по различным сказкам. Девочки встретятся  с Золушкой, Мэри </a:t>
            </a:r>
            <a:r>
              <a:rPr lang="ru-RU" sz="2400" dirty="0" err="1" smtClean="0"/>
              <a:t>Поппинс</a:t>
            </a:r>
            <a:r>
              <a:rPr lang="ru-RU" sz="2400" dirty="0" smtClean="0"/>
              <a:t>,  Красной шапочкой, Машенькой из  «Трёх медведей», Русалочкой и другими сказочными персонажами.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5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4" y="1142985"/>
            <a:ext cx="4125793" cy="45727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0167" y="285728"/>
            <a:ext cx="4714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Двери настежь распахни,</a:t>
            </a:r>
          </a:p>
          <a:p>
            <a:r>
              <a:rPr lang="ru-RU" sz="2400" dirty="0" smtClean="0"/>
              <a:t>Сказка ждет нас впереди!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357289" y="5572141"/>
            <a:ext cx="5643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Спокойно открыть рот, подержать его открытым 3-5 секунд, медленно закрыть рот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6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5" y="1071546"/>
            <a:ext cx="4550568" cy="45005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4481" y="285729"/>
            <a:ext cx="528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Фея улыбается, </a:t>
            </a:r>
          </a:p>
          <a:p>
            <a:r>
              <a:rPr lang="ru-RU" sz="2400" dirty="0" smtClean="0"/>
              <a:t>Сказка начинается!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14480" y="5786455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Растянуть губы в улыбку, показать все зубки, челюсти сомкнуты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1000108"/>
            <a:ext cx="4466455" cy="47149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1537" y="357167"/>
            <a:ext cx="6215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Трубачи вовсю трубите!</a:t>
            </a:r>
          </a:p>
          <a:p>
            <a:r>
              <a:rPr lang="ru-RU" sz="2400" dirty="0" smtClean="0"/>
              <a:t>Всех на бал вы созовите!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28663" y="5786455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Вытянуть губы вперед в виде трубы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8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1071546"/>
            <a:ext cx="4354655" cy="43779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0167" y="285729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Из большущей тыквы этой</a:t>
            </a:r>
          </a:p>
          <a:p>
            <a:r>
              <a:rPr lang="ru-RU" sz="2400" dirty="0" smtClean="0"/>
              <a:t>Будет Золушке карета!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85853" y="5572141"/>
            <a:ext cx="5786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Надуть щёчки, удержать воздух внутри полости рта в течение 3-5 секунд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9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9" y="1214423"/>
            <a:ext cx="4723928" cy="4000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0166" y="500043"/>
            <a:ext cx="4929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Посмотрите – царь Кощей!</a:t>
            </a:r>
          </a:p>
          <a:p>
            <a:r>
              <a:rPr lang="ru-RU" sz="2400" dirty="0" smtClean="0"/>
              <a:t>Исхудал совсем злодей!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42977" y="5143512"/>
            <a:ext cx="6643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Втянуть щёчки между зубами в полость рта, губы сомкнуты. Удержать щёчки внутри полости рта в течение 3-5 секунд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10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1000108"/>
            <a:ext cx="4666488" cy="41117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4413" y="642919"/>
            <a:ext cx="621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Наш ковер-самолет отправляется в полет!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14414" y="5214951"/>
            <a:ext cx="6643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Открыть рот, высунуть широкий расслабленный язычок так, чтобы он лежал на нижней губе. Удерживать язычок на нижней губе в течение 3-5 секунд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252</TotalTime>
  <Words>893</Words>
  <Application>Microsoft Office PowerPoint</Application>
  <PresentationFormat>Экран (4:3)</PresentationFormat>
  <Paragraphs>79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Юзер</cp:lastModifiedBy>
  <cp:revision>16</cp:revision>
  <dcterms:created xsi:type="dcterms:W3CDTF">2013-03-10T19:01:51Z</dcterms:created>
  <dcterms:modified xsi:type="dcterms:W3CDTF">2020-04-07T10:35:55Z</dcterms:modified>
</cp:coreProperties>
</file>