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5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46C51-BCA9-4D2B-9187-4CAFA8243A42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B8AC5-88D7-453B-AFE1-A13942E04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30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852B-2FE0-4382-8B2F-07637EB28CA5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E0974-3927-4B17-8532-52AD4FC01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6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11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9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75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0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4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0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7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9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1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2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3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08E79-D5F6-42EC-B0BC-606080F470D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4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856984" cy="295232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Коррекционно-развивающий курс</a:t>
            </a:r>
            <a:br>
              <a:rPr lang="ru-RU" sz="3200" dirty="0" smtClean="0"/>
            </a:br>
            <a:r>
              <a:rPr lang="ru-RU" sz="3200" dirty="0" smtClean="0"/>
              <a:t>«Развитие речи»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6000" dirty="0" smtClean="0"/>
              <a:t>ШКОЛЬНЫЕ ПРИНАДЛЕЖНОСТИ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9" y="5013176"/>
            <a:ext cx="8568952" cy="1670783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Логопедическое занятие, 1 класс</a:t>
            </a:r>
          </a:p>
          <a:p>
            <a:pPr algn="r"/>
            <a:r>
              <a:rPr lang="ru-RU" sz="2000" dirty="0" smtClean="0"/>
              <a:t>учитель-логопед: С. В. Захарцева</a:t>
            </a:r>
          </a:p>
          <a:p>
            <a:pPr algn="r"/>
            <a:r>
              <a:rPr lang="ru-RU" sz="2000" dirty="0"/>
              <a:t>ГБОУ «Речевой центр», г</a:t>
            </a:r>
            <a:r>
              <a:rPr lang="ru-RU" sz="2000" dirty="0" smtClean="0"/>
              <a:t>. Екатеринбург</a:t>
            </a:r>
          </a:p>
          <a:p>
            <a:pPr algn="r"/>
            <a:r>
              <a:rPr lang="ru-RU" sz="2000" dirty="0" smtClean="0"/>
              <a:t>октябрь, 2021</a:t>
            </a:r>
          </a:p>
        </p:txBody>
      </p:sp>
    </p:spTree>
    <p:extLst>
      <p:ext uri="{BB962C8B-B14F-4D97-AF65-F5344CB8AC3E}">
        <p14:creationId xmlns:p14="http://schemas.microsoft.com/office/powerpoint/2010/main" val="4091053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Подбираем слова-действия.</a:t>
            </a:r>
            <a:br>
              <a:rPr lang="ru-RU" dirty="0" smtClean="0"/>
            </a:br>
            <a:r>
              <a:rPr lang="ru-RU" dirty="0" smtClean="0"/>
              <a:t>Закончи предложения.</a:t>
            </a:r>
            <a:endParaRPr lang="ru-RU" dirty="0"/>
          </a:p>
        </p:txBody>
      </p:sp>
      <p:pic>
        <p:nvPicPr>
          <p:cNvPr id="6146" name="Picture 2" descr="H:\сканер\Теремкова Н. Э\4 альбом\IMG_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899" r="7993" b="74344"/>
          <a:stretch/>
        </p:blipFill>
        <p:spPr bwMode="auto">
          <a:xfrm>
            <a:off x="683568" y="2204864"/>
            <a:ext cx="7768430" cy="21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28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Подбираем слова-признаки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640960" cy="4525963"/>
          </a:xfrm>
        </p:spPr>
        <p:txBody>
          <a:bodyPr/>
          <a:lstStyle/>
          <a:p>
            <a:r>
              <a:rPr lang="ru-RU" dirty="0" smtClean="0"/>
              <a:t>Карандаш из дерева – (какой?) – деревянный.</a:t>
            </a:r>
          </a:p>
          <a:p>
            <a:r>
              <a:rPr lang="ru-RU" dirty="0" smtClean="0"/>
              <a:t>Ножницы из металла – (какие?) - ….</a:t>
            </a:r>
          </a:p>
          <a:p>
            <a:r>
              <a:rPr lang="ru-RU" dirty="0" smtClean="0"/>
              <a:t>Линейка из </a:t>
            </a:r>
            <a:r>
              <a:rPr lang="ru-RU" dirty="0"/>
              <a:t>п</a:t>
            </a:r>
            <a:r>
              <a:rPr lang="ru-RU" dirty="0" smtClean="0"/>
              <a:t>ластмассы – (какая?) - ….</a:t>
            </a:r>
          </a:p>
          <a:p>
            <a:r>
              <a:rPr lang="ru-RU" dirty="0" smtClean="0"/>
              <a:t>Ластик из резины – (какой?) - ….</a:t>
            </a:r>
          </a:p>
          <a:p>
            <a:r>
              <a:rPr lang="ru-RU" dirty="0" smtClean="0"/>
              <a:t>Мешок для обуви из ткани – (какой?) - ….</a:t>
            </a:r>
          </a:p>
          <a:p>
            <a:r>
              <a:rPr lang="ru-RU" dirty="0" smtClean="0"/>
              <a:t>Портфель </a:t>
            </a:r>
            <a:r>
              <a:rPr lang="ru-RU" dirty="0"/>
              <a:t>и</a:t>
            </a:r>
            <a:r>
              <a:rPr lang="ru-RU" dirty="0" smtClean="0"/>
              <a:t>з кожи – (какой?) - ….</a:t>
            </a:r>
          </a:p>
        </p:txBody>
      </p:sp>
    </p:spTree>
    <p:extLst>
      <p:ext uri="{BB962C8B-B14F-4D97-AF65-F5344CB8AC3E}">
        <p14:creationId xmlns:p14="http://schemas.microsoft.com/office/powerpoint/2010/main" val="29597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 наоборот</a:t>
            </a:r>
            <a:endParaRPr lang="ru-RU" dirty="0"/>
          </a:p>
        </p:txBody>
      </p:sp>
      <p:pic>
        <p:nvPicPr>
          <p:cNvPr id="7170" name="Picture 2" descr="H:\сканер\Теремкова Н. Э\4 альбом\IMG_0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38183" r="3992" b="44951"/>
          <a:stretch/>
        </p:blipFill>
        <p:spPr bwMode="auto">
          <a:xfrm>
            <a:off x="125440" y="1916832"/>
            <a:ext cx="88451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49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Оцени свою работу</a:t>
            </a:r>
            <a:br>
              <a:rPr lang="ru-RU" dirty="0" smtClean="0"/>
            </a:br>
            <a:r>
              <a:rPr lang="ru-RU" sz="2000" dirty="0" smtClean="0"/>
              <a:t>(выбери подходящий смайлик)</a:t>
            </a:r>
            <a:endParaRPr lang="ru-RU" sz="2000" dirty="0"/>
          </a:p>
        </p:txBody>
      </p:sp>
      <p:pic>
        <p:nvPicPr>
          <p:cNvPr id="4" name="Содержимое 3" descr="hello_html_6231d2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1945123" cy="2032455"/>
          </a:xfrm>
        </p:spPr>
      </p:pic>
      <p:pic>
        <p:nvPicPr>
          <p:cNvPr id="5" name="Рисунок 4" descr="hello_html_6231d2b9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412776"/>
            <a:ext cx="1864838" cy="1950667"/>
          </a:xfrm>
          <a:prstGeom prst="rect">
            <a:avLst/>
          </a:prstGeom>
        </p:spPr>
      </p:pic>
      <p:pic>
        <p:nvPicPr>
          <p:cNvPr id="6" name="Рисунок 5" descr="hello_html_6231d2b9 — копия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484784"/>
            <a:ext cx="1821889" cy="1800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3501008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Я со всем справился!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429000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 меня возникали трудности.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3429000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Мне было сложно.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3528" y="4581128"/>
            <a:ext cx="223224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МОЛОДЕЦ!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2" y="4653136"/>
            <a:ext cx="2376264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Будь внимательнее, и всё получиться!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44208" y="4653136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Не расстраивайся! Будем учиться дальше!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60721"/>
            <a:ext cx="1548172" cy="15481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1" y="6211669"/>
            <a:ext cx="8518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Использованные ресурсы:</a:t>
            </a:r>
          </a:p>
          <a:p>
            <a:r>
              <a:rPr lang="ru-RU" dirty="0"/>
              <a:t>Н. Э. </a:t>
            </a:r>
            <a:r>
              <a:rPr lang="ru-RU" dirty="0" err="1"/>
              <a:t>Теремкова</a:t>
            </a:r>
            <a:r>
              <a:rPr lang="ru-RU" dirty="0"/>
              <a:t> «Логопедические домашние задания для детей с ОНР», альбом 4. </a:t>
            </a:r>
          </a:p>
        </p:txBody>
      </p:sp>
    </p:spTree>
    <p:extLst>
      <p:ext uri="{BB962C8B-B14F-4D97-AF65-F5344CB8AC3E}">
        <p14:creationId xmlns:p14="http://schemas.microsoft.com/office/powerpoint/2010/main" val="4237678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35" y="116632"/>
            <a:ext cx="8928992" cy="79208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Посмотри на картинки и скажи, что лишнее.</a:t>
            </a:r>
            <a:endParaRPr lang="ru-RU" sz="3600" dirty="0"/>
          </a:p>
        </p:txBody>
      </p:sp>
      <p:pic>
        <p:nvPicPr>
          <p:cNvPr id="1026" name="Picture 2" descr="https://offers-api.agregatoreat.ru/api/file/f1fb5faf-3e08-42f9-a238-e9ad1b17aad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71613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printovo.ru/4446-thickbox_default/karandash-prostoj-s-lastik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4922" b="7140"/>
          <a:stretch/>
        </p:blipFill>
        <p:spPr bwMode="auto">
          <a:xfrm>
            <a:off x="2373963" y="1268760"/>
            <a:ext cx="1825887" cy="18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artandplay.ru/image/cache/data/Fr-00001990_1-350x3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98" y="1349082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xn--80aabflmke6byewa.xn--p1ai/files/catalog/items/12229/800x800/611471/60257a98a1b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79706"/>
            <a:ext cx="1716575" cy="17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vrn.spcity-friends.ru/files/dcb/dcbfe47d0156f41b64b7296ec6e7af0f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5" b="1"/>
          <a:stretch/>
        </p:blipFill>
        <p:spPr bwMode="auto">
          <a:xfrm>
            <a:off x="4510682" y="4120981"/>
            <a:ext cx="2005533" cy="20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hozmir.ru/upload/iblock/e6a/e6a1f7158a5de7a6aea346410aa7c68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8" y="4181442"/>
            <a:ext cx="1608717" cy="16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gomagcdn.ro/domains/stilouri.eu/files/product/medium/etui-sensebag-pencil-case-natur-copie-197-96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00717"/>
            <a:ext cx="1989254" cy="16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s://www.cho.co.uk/images/ovik-mens-wallet-p7262-202053_mediu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84" y="4139632"/>
            <a:ext cx="1613447" cy="16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4" y="3312305"/>
            <a:ext cx="115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ручка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6144075"/>
            <a:ext cx="839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</a:t>
            </a:r>
            <a:r>
              <a:rPr lang="ru-RU" sz="2800" dirty="0" smtClean="0"/>
              <a:t>енал             кошелёк              пенал                     пенал 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49461" y="4056969"/>
            <a:ext cx="1719666" cy="2566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28734" y="3312305"/>
            <a:ext cx="1735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карандаш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42255" y="3312305"/>
            <a:ext cx="163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кисточка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26562" y="3312305"/>
            <a:ext cx="1444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гвоздь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198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35" y="116632"/>
            <a:ext cx="8928992" cy="79208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Посмотри на картинки и скажи, что лишнее.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5" y="3271810"/>
            <a:ext cx="165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планшет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6144075"/>
            <a:ext cx="8685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дорожная сумка </a:t>
            </a:r>
            <a:r>
              <a:rPr lang="ru-RU" sz="2800" dirty="0" smtClean="0"/>
              <a:t>    рюкзак    сменная обувь      портфель</a:t>
            </a:r>
            <a:endParaRPr lang="ru-RU" dirty="0"/>
          </a:p>
        </p:txBody>
      </p:sp>
      <p:pic>
        <p:nvPicPr>
          <p:cNvPr id="2050" name="Picture 2" descr="https://cdn140.picsart.com/303793951059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45" y="1101987"/>
            <a:ext cx="1725544" cy="18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shopify.com/s/files/1/2467/0413/products/Screenshot_8_23ead55d-e3cb-4de1-aba9-f7e77e1890c8_1024x1024.png?v=1608798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1652274" cy="22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rket.otc.ru/Photo/GetPhotoThumb/307795?size=7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b="13596"/>
          <a:stretch/>
        </p:blipFill>
        <p:spPr bwMode="auto">
          <a:xfrm>
            <a:off x="2069888" y="1149885"/>
            <a:ext cx="2601702" cy="18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.comfy.ua/media/catalog/product/cache/4/image/1440x1080/62defc7f46f3fbfc8afcd112227d1181/p/r/prestigio_wize_3161_pmt3161_8gb_3g_black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882"/>
          <a:stretch/>
        </p:blipFill>
        <p:spPr bwMode="auto">
          <a:xfrm>
            <a:off x="4860032" y="1150197"/>
            <a:ext cx="2182932" cy="189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rukzakid.ru/wa-data/public/shop/products/27/39/3927/images/29472/29472.96x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12" y="4092695"/>
            <a:ext cx="180019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i?id=2a0000017a07639d90fa65b9e0c9b6f3a3f5-4322237-images-thumbs&amp;n=13&amp;exp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07" y="4008367"/>
            <a:ext cx="2147570" cy="21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shkolnick.ru/image/cache/catalog/i/lf/im/f7234b1c7a42a50b1d578381d6e919f3-800x9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217391"/>
            <a:ext cx="1484389" cy="16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polar-bags.ru/cache2/iblock/e71/e717c4a5f0058090a3f90cd91d619487$$$500$$$5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7" y="3641325"/>
            <a:ext cx="2376266" cy="2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550" y="3835525"/>
            <a:ext cx="2825258" cy="2831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3271810"/>
            <a:ext cx="150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учебник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87112" y="3272321"/>
            <a:ext cx="155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альбом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48385" y="3271810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тетрадь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59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65018"/>
            <a:ext cx="8856984" cy="843702"/>
          </a:xfrm>
        </p:spPr>
        <p:txBody>
          <a:bodyPr/>
          <a:lstStyle/>
          <a:p>
            <a:r>
              <a:rPr lang="ru-RU" dirty="0" smtClean="0"/>
              <a:t>Что это всё вместе?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8" y="836712"/>
            <a:ext cx="7128792" cy="47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609329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Школьные принадлежности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1490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Маша и Витя ходят в детский сад. Они – дошкольники.</a:t>
            </a:r>
            <a:endParaRPr lang="ru-RU" dirty="0"/>
          </a:p>
        </p:txBody>
      </p:sp>
      <p:pic>
        <p:nvPicPr>
          <p:cNvPr id="4098" name="Picture 2" descr="https://oss.mommyasia.id/photo/596ddf5b659b655f54691c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25" y="1628800"/>
            <a:ext cx="6812351" cy="38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4023" y="5698821"/>
            <a:ext cx="681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Маша – дошкольница.  Витя – дошкольник.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2145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Оля и Серёжа ходят в школу.</a:t>
            </a:r>
            <a:br>
              <a:rPr lang="ru-RU" dirty="0" smtClean="0"/>
            </a:br>
            <a:r>
              <a:rPr lang="ru-RU" dirty="0" smtClean="0"/>
              <a:t>Они – школьники.</a:t>
            </a:r>
            <a:endParaRPr lang="ru-RU" dirty="0"/>
          </a:p>
        </p:txBody>
      </p:sp>
      <p:pic>
        <p:nvPicPr>
          <p:cNvPr id="5122" name="Picture 2" descr="https://img.vipkidstatic.com/ug/img/7bfd515fa07f48aa9b6ccc938ad7d349154563690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8312"/>
          <a:stretch/>
        </p:blipFill>
        <p:spPr bwMode="auto">
          <a:xfrm>
            <a:off x="971600" y="2060848"/>
            <a:ext cx="7200800" cy="39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406887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Оля – школьница, Серёжа – школьник.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623731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Скажи, а ты – кто? Школьник или школьница?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7568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3" y="692697"/>
            <a:ext cx="6624736" cy="445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«большой-маленький»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10" y="4293096"/>
            <a:ext cx="3606890" cy="24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229200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Например: </a:t>
            </a:r>
          </a:p>
          <a:p>
            <a:r>
              <a:rPr lang="ru-RU" dirty="0" smtClean="0"/>
              <a:t>«Большой карандаш– маленький карандашик». И т. 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999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3962"/>
            <a:ext cx="7026367" cy="47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Назови предметы, которые нужно положить в пенал. (6 предметов)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1063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Назови предметы, которые нужно положить </a:t>
            </a:r>
            <a:r>
              <a:rPr lang="ru-RU" sz="2800" dirty="0" smtClean="0"/>
              <a:t>в рюкзак. (</a:t>
            </a:r>
            <a:r>
              <a:rPr lang="ru-RU" sz="2800" dirty="0"/>
              <a:t>5</a:t>
            </a:r>
            <a:r>
              <a:rPr lang="ru-RU" sz="2800" dirty="0" smtClean="0"/>
              <a:t> предметов)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10468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Игра «Всё моё!»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Скажи про все свои школьные принадлежности: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352482"/>
              </p:ext>
            </p:extLst>
          </p:nvPr>
        </p:nvGraphicFramePr>
        <p:xfrm>
          <a:off x="395536" y="3068960"/>
          <a:ext cx="8280920" cy="3024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5544616"/>
              </a:tblGrid>
              <a:tr h="3024336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«Мой …!» </a:t>
                      </a:r>
                    </a:p>
                    <a:p>
                      <a:r>
                        <a:rPr lang="ru-RU" sz="4000" dirty="0" smtClean="0"/>
                        <a:t>«Моя …!»</a:t>
                      </a:r>
                    </a:p>
                    <a:p>
                      <a:r>
                        <a:rPr lang="ru-RU" sz="4000" dirty="0" smtClean="0"/>
                        <a:t>«Мои …!»</a:t>
                      </a:r>
                    </a:p>
                    <a:p>
                      <a:r>
                        <a:rPr lang="ru-RU" sz="4000" dirty="0" smtClean="0"/>
                        <a:t>«Моё …!» </a:t>
                      </a:r>
                      <a:endParaRPr lang="ru-RU" sz="4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учебник, упражнение, ручка, краски, резинка, портфель, карандаши, тетрадь, карандаш, ножницы, задание,  ….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30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</Template>
  <TotalTime>2818</TotalTime>
  <Words>322</Words>
  <Application>Microsoft Office PowerPoint</Application>
  <PresentationFormat>Экран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день победы</vt:lpstr>
      <vt:lpstr>Коррекционно-развивающий курс «Развитие речи»  ШКОЛЬНЫЕ ПРИНАДЛЕЖНОСТИ</vt:lpstr>
      <vt:lpstr>Посмотри на картинки и скажи, что лишнее.</vt:lpstr>
      <vt:lpstr>Посмотри на картинки и скажи, что лишнее.</vt:lpstr>
      <vt:lpstr>Что это всё вместе?</vt:lpstr>
      <vt:lpstr>Маша и Витя ходят в детский сад. Они – дошкольники.</vt:lpstr>
      <vt:lpstr>Оля и Серёжа ходят в школу. Они – школьники.</vt:lpstr>
      <vt:lpstr>Игра «большой-маленький»</vt:lpstr>
      <vt:lpstr>Назови предметы, которые нужно положить в пенал. (6 предметов)</vt:lpstr>
      <vt:lpstr>Игра «Всё моё!»</vt:lpstr>
      <vt:lpstr>Подбираем слова-действия. Закончи предложения.</vt:lpstr>
      <vt:lpstr>Подбираем слова-признаки</vt:lpstr>
      <vt:lpstr>Слова наоборот</vt:lpstr>
      <vt:lpstr>Оцени свою работу (выбери подходящий смайлик)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гласных</dc:title>
  <dc:creator>Светлана В. Захарцева</dc:creator>
  <cp:lastModifiedBy>Светлана В. Дюндина</cp:lastModifiedBy>
  <cp:revision>236</cp:revision>
  <cp:lastPrinted>2021-10-12T08:19:21Z</cp:lastPrinted>
  <dcterms:created xsi:type="dcterms:W3CDTF">2016-09-27T04:10:24Z</dcterms:created>
  <dcterms:modified xsi:type="dcterms:W3CDTF">2021-10-14T06:35:58Z</dcterms:modified>
</cp:coreProperties>
</file>