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4"/>
  </p:notesMasterIdLst>
  <p:sldIdLst>
    <p:sldId id="264" r:id="rId2"/>
    <p:sldId id="289" r:id="rId3"/>
    <p:sldId id="293" r:id="rId4"/>
    <p:sldId id="290" r:id="rId5"/>
    <p:sldId id="291" r:id="rId6"/>
    <p:sldId id="292" r:id="rId7"/>
    <p:sldId id="279" r:id="rId8"/>
    <p:sldId id="283" r:id="rId9"/>
    <p:sldId id="284" r:id="rId10"/>
    <p:sldId id="261" r:id="rId11"/>
    <p:sldId id="263" r:id="rId12"/>
    <p:sldId id="25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МОУ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всего 878</a:t>
            </a:r>
            <a:endParaRPr lang="ru-RU" sz="1400" dirty="0">
              <a:solidFill>
                <a:srgbClr val="002060"/>
              </a:solidFill>
              <a:latin typeface="Georgia" pitchFamily="18" charset="0"/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МОУ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97%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b="1" dirty="0" smtClean="0">
                        <a:solidFill>
                          <a:srgbClr val="C00000"/>
                        </a:solidFill>
                      </a:rPr>
                      <a:t>3%</a:t>
                    </a:r>
                    <a:endParaRPr lang="en-US" b="1" dirty="0">
                      <a:solidFill>
                        <a:srgbClr val="C00000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Норма</c:v>
                </c:pt>
                <c:pt idx="1">
                  <c:v>РАС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0.97</c:v>
                </c:pt>
                <c:pt idx="1">
                  <c:v>0.03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000" dirty="0" smtClean="0">
                <a:solidFill>
                  <a:srgbClr val="002060"/>
                </a:solidFill>
                <a:latin typeface="Georgia" pitchFamily="18" charset="0"/>
              </a:rPr>
              <a:t>МДОУ </a:t>
            </a:r>
            <a:r>
              <a:rPr lang="ru-RU" sz="1300" dirty="0" smtClean="0">
                <a:solidFill>
                  <a:srgbClr val="002060"/>
                </a:solidFill>
                <a:latin typeface="Georgia" pitchFamily="18" charset="0"/>
              </a:rPr>
              <a:t>всего 3480</a:t>
            </a:r>
            <a:endParaRPr lang="ru-RU" sz="1300" dirty="0">
              <a:solidFill>
                <a:srgbClr val="002060"/>
              </a:solidFill>
              <a:latin typeface="Georgia" pitchFamily="18" charset="0"/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МДОУ</c:v>
                </c:pt>
              </c:strCache>
            </c:strRef>
          </c:tx>
          <c:dLbls>
            <c:dLbl>
              <c:idx val="0"/>
              <c:layout>
                <c:manualLayout>
                  <c:x val="-6.2443524793541455E-2"/>
                  <c:y val="-0.177237251416509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rgbClr val="C00000"/>
                        </a:solidFill>
                      </a:rPr>
                      <a:t>2%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Норма</c:v>
                </c:pt>
                <c:pt idx="1">
                  <c:v>РАС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0.98</c:v>
                </c:pt>
                <c:pt idx="1">
                  <c:v>0.02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ГОУ </a:t>
            </a:r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всего </a:t>
            </a:r>
            <a:r>
              <a:rPr lang="ru-RU" sz="1400" dirty="0" smtClean="0">
                <a:solidFill>
                  <a:srgbClr val="002060"/>
                </a:solidFill>
                <a:latin typeface="Georgia" pitchFamily="18" charset="0"/>
              </a:rPr>
              <a:t>65</a:t>
            </a:r>
            <a:endParaRPr lang="ru-RU" sz="1400" dirty="0">
              <a:solidFill>
                <a:srgbClr val="002060"/>
              </a:solidFill>
              <a:latin typeface="Georgia" pitchFamily="18" charset="0"/>
            </a:endParaRPr>
          </a:p>
        </c:rich>
      </c:tx>
      <c:layout>
        <c:manualLayout>
          <c:xMode val="edge"/>
          <c:yMode val="edge"/>
          <c:x val="0.38705421619820013"/>
          <c:y val="2.426003703316939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ГОУ</c:v>
                </c:pt>
              </c:strCache>
            </c:strRef>
          </c:tx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rgbClr val="C00000"/>
                        </a:solidFill>
                      </a:rPr>
                      <a:t>55%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Норма</c:v>
                </c:pt>
                <c:pt idx="1">
                  <c:v>РАС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0.45</c:v>
                </c:pt>
                <c:pt idx="1">
                  <c:v>0.55000000000000004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39A31E-2F11-42F2-A027-0F55B4D8A4E2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D0C5FF-496C-4BE5-B2A8-7C5A5B193726}">
      <dgm:prSet phldrT="[Текст]" custT="1"/>
      <dgm:spPr/>
      <dgm:t>
        <a:bodyPr/>
        <a:lstStyle/>
        <a:p>
          <a:r>
            <a:rPr lang="ru-RU" sz="1800" dirty="0" smtClean="0"/>
            <a:t>Восстановление физического и нравственного здоровья ребенка и его семьи</a:t>
          </a:r>
          <a:endParaRPr lang="ru-RU" sz="1800" dirty="0"/>
        </a:p>
      </dgm:t>
    </dgm:pt>
    <dgm:pt modelId="{CE2A4652-913E-44F3-83B1-3C88D0408020}" type="parTrans" cxnId="{F68D7C8C-72FE-4C75-8EDC-F15972B96C9B}">
      <dgm:prSet/>
      <dgm:spPr/>
      <dgm:t>
        <a:bodyPr/>
        <a:lstStyle/>
        <a:p>
          <a:endParaRPr lang="ru-RU"/>
        </a:p>
      </dgm:t>
    </dgm:pt>
    <dgm:pt modelId="{8B575569-E032-4217-818D-2F1AC9801EA0}" type="sibTrans" cxnId="{F68D7C8C-72FE-4C75-8EDC-F15972B96C9B}">
      <dgm:prSet/>
      <dgm:spPr/>
      <dgm:t>
        <a:bodyPr/>
        <a:lstStyle/>
        <a:p>
          <a:endParaRPr lang="ru-RU"/>
        </a:p>
      </dgm:t>
    </dgm:pt>
    <dgm:pt modelId="{65195D89-D359-49AF-A2FC-ED650850D709}">
      <dgm:prSet phldrT="[Текст]" custT="1"/>
      <dgm:spPr/>
      <dgm:t>
        <a:bodyPr/>
        <a:lstStyle/>
        <a:p>
          <a:r>
            <a:rPr lang="ru-RU" sz="1800" dirty="0" smtClean="0"/>
            <a:t>Восстановление коммуникативных возможностей: основа социализации личности </a:t>
          </a:r>
          <a:endParaRPr lang="ru-RU" sz="1800" dirty="0"/>
        </a:p>
      </dgm:t>
    </dgm:pt>
    <dgm:pt modelId="{98A3784A-67D8-498B-8E08-0409ED4C6B65}" type="parTrans" cxnId="{935C7CC9-FB48-4CD6-A449-38D3423C402C}">
      <dgm:prSet/>
      <dgm:spPr/>
      <dgm:t>
        <a:bodyPr/>
        <a:lstStyle/>
        <a:p>
          <a:endParaRPr lang="ru-RU"/>
        </a:p>
      </dgm:t>
    </dgm:pt>
    <dgm:pt modelId="{639C940A-543A-49A2-912E-3C1938B31EB9}" type="sibTrans" cxnId="{935C7CC9-FB48-4CD6-A449-38D3423C402C}">
      <dgm:prSet/>
      <dgm:spPr/>
      <dgm:t>
        <a:bodyPr/>
        <a:lstStyle/>
        <a:p>
          <a:endParaRPr lang="ru-RU"/>
        </a:p>
      </dgm:t>
    </dgm:pt>
    <dgm:pt modelId="{D4F1D163-76D2-4926-A326-9A5CBF579194}">
      <dgm:prSet phldrT="[Текст]" custT="1"/>
      <dgm:spPr/>
      <dgm:t>
        <a:bodyPr/>
        <a:lstStyle/>
        <a:p>
          <a:r>
            <a:rPr lang="ru-RU" sz="1800" dirty="0" smtClean="0"/>
            <a:t>Профилактика инвалидности:</a:t>
          </a:r>
          <a:endParaRPr lang="ru-RU" sz="1800" dirty="0"/>
        </a:p>
      </dgm:t>
    </dgm:pt>
    <dgm:pt modelId="{0C494A12-B518-4A42-A3BB-0EDA42318888}" type="parTrans" cxnId="{5014902A-86F5-4796-8D20-8CF8FF7DC5C0}">
      <dgm:prSet/>
      <dgm:spPr/>
      <dgm:t>
        <a:bodyPr/>
        <a:lstStyle/>
        <a:p>
          <a:endParaRPr lang="ru-RU"/>
        </a:p>
      </dgm:t>
    </dgm:pt>
    <dgm:pt modelId="{5363D538-F202-48CE-8C71-4923589F6A8B}" type="sibTrans" cxnId="{5014902A-86F5-4796-8D20-8CF8FF7DC5C0}">
      <dgm:prSet/>
      <dgm:spPr/>
      <dgm:t>
        <a:bodyPr/>
        <a:lstStyle/>
        <a:p>
          <a:endParaRPr lang="ru-RU"/>
        </a:p>
      </dgm:t>
    </dgm:pt>
    <dgm:pt modelId="{CE5AB61A-4639-42BF-B00B-C5209AD8D3F6}">
      <dgm:prSet phldrT="[Текст]" custT="1"/>
      <dgm:spPr/>
      <dgm:t>
        <a:bodyPr/>
        <a:lstStyle/>
        <a:p>
          <a:r>
            <a:rPr lang="ru-RU" sz="1800" dirty="0" smtClean="0"/>
            <a:t>Раннее </a:t>
          </a:r>
          <a:r>
            <a:rPr lang="ru-RU" sz="1800" dirty="0" err="1" smtClean="0"/>
            <a:t>вмешательст</a:t>
          </a:r>
          <a:r>
            <a:rPr lang="ru-RU" sz="1800" dirty="0" smtClean="0"/>
            <a:t>-во</a:t>
          </a:r>
          <a:endParaRPr lang="ru-RU" sz="1800" dirty="0"/>
        </a:p>
      </dgm:t>
    </dgm:pt>
    <dgm:pt modelId="{952A6632-ED9E-46E1-A3E1-12EE743A42D6}" type="parTrans" cxnId="{C2B1856D-D883-41A1-93EE-01C0ED9357AF}">
      <dgm:prSet/>
      <dgm:spPr/>
      <dgm:t>
        <a:bodyPr/>
        <a:lstStyle/>
        <a:p>
          <a:endParaRPr lang="ru-RU"/>
        </a:p>
      </dgm:t>
    </dgm:pt>
    <dgm:pt modelId="{F7406FA4-21BB-4766-A7B6-86AEA06298F5}" type="sibTrans" cxnId="{C2B1856D-D883-41A1-93EE-01C0ED9357AF}">
      <dgm:prSet/>
      <dgm:spPr/>
      <dgm:t>
        <a:bodyPr/>
        <a:lstStyle/>
        <a:p>
          <a:endParaRPr lang="ru-RU"/>
        </a:p>
      </dgm:t>
    </dgm:pt>
    <dgm:pt modelId="{15659D2F-7C15-43F7-8205-C66A3AA8BE91}">
      <dgm:prSet phldrT="[Текст]" custT="1"/>
      <dgm:spPr/>
      <dgm:t>
        <a:bodyPr/>
        <a:lstStyle/>
        <a:p>
          <a:r>
            <a:rPr lang="ru-RU" sz="1800" dirty="0" smtClean="0"/>
            <a:t>Ранняя помощь</a:t>
          </a:r>
          <a:endParaRPr lang="ru-RU" sz="1800" dirty="0"/>
        </a:p>
      </dgm:t>
    </dgm:pt>
    <dgm:pt modelId="{828E81AE-06D9-421E-BBE1-85E8E14DB55C}" type="parTrans" cxnId="{9424AD9F-BAD4-4552-8E8C-787B10838881}">
      <dgm:prSet/>
      <dgm:spPr/>
      <dgm:t>
        <a:bodyPr/>
        <a:lstStyle/>
        <a:p>
          <a:endParaRPr lang="ru-RU"/>
        </a:p>
      </dgm:t>
    </dgm:pt>
    <dgm:pt modelId="{B7B0EF3B-E0C9-40D5-97EF-DBF8CA1E5C19}" type="sibTrans" cxnId="{9424AD9F-BAD4-4552-8E8C-787B10838881}">
      <dgm:prSet/>
      <dgm:spPr/>
      <dgm:t>
        <a:bodyPr/>
        <a:lstStyle/>
        <a:p>
          <a:endParaRPr lang="ru-RU"/>
        </a:p>
      </dgm:t>
    </dgm:pt>
    <dgm:pt modelId="{15ED8FCB-AE60-411A-8E86-CC9FA12D763E}">
      <dgm:prSet phldrT="[Текст]" custT="1"/>
      <dgm:spPr/>
      <dgm:t>
        <a:bodyPr/>
        <a:lstStyle/>
        <a:p>
          <a:r>
            <a:rPr lang="ru-RU" sz="2000" dirty="0" smtClean="0"/>
            <a:t>Многофункциональное межведомственное воздействие</a:t>
          </a:r>
          <a:endParaRPr lang="ru-RU" sz="2000" dirty="0"/>
        </a:p>
      </dgm:t>
    </dgm:pt>
    <dgm:pt modelId="{05E02FA1-A56E-4F26-88F6-7D34774C10E7}" type="parTrans" cxnId="{D3DCA4F5-7646-4C55-8E6F-A2283E5CAA31}">
      <dgm:prSet/>
      <dgm:spPr/>
      <dgm:t>
        <a:bodyPr/>
        <a:lstStyle/>
        <a:p>
          <a:endParaRPr lang="ru-RU"/>
        </a:p>
      </dgm:t>
    </dgm:pt>
    <dgm:pt modelId="{635BB04E-26BA-48A5-A7DE-5D211D8FD67A}" type="sibTrans" cxnId="{D3DCA4F5-7646-4C55-8E6F-A2283E5CAA31}">
      <dgm:prSet/>
      <dgm:spPr/>
      <dgm:t>
        <a:bodyPr/>
        <a:lstStyle/>
        <a:p>
          <a:endParaRPr lang="ru-RU"/>
        </a:p>
      </dgm:t>
    </dgm:pt>
    <dgm:pt modelId="{5B38CD6D-B6F2-4BEE-B65E-2D92071FEEFE}">
      <dgm:prSet phldrT="[Текст]" custT="1"/>
      <dgm:spPr/>
      <dgm:t>
        <a:bodyPr/>
        <a:lstStyle/>
        <a:p>
          <a:r>
            <a:rPr lang="ru-RU" sz="1400" dirty="0" smtClean="0"/>
            <a:t>Оказание помощи в одно время, в одном месте</a:t>
          </a:r>
          <a:endParaRPr lang="ru-RU" sz="1400" dirty="0"/>
        </a:p>
      </dgm:t>
    </dgm:pt>
    <dgm:pt modelId="{088D3E9A-7DFC-4C7F-AB3D-B5735CD3368B}" type="parTrans" cxnId="{B83530CF-AB60-41AE-99BF-70E6198164B5}">
      <dgm:prSet/>
      <dgm:spPr/>
      <dgm:t>
        <a:bodyPr/>
        <a:lstStyle/>
        <a:p>
          <a:endParaRPr lang="ru-RU"/>
        </a:p>
      </dgm:t>
    </dgm:pt>
    <dgm:pt modelId="{CE46B88C-2B77-4876-A200-B143256DFBFA}" type="sibTrans" cxnId="{B83530CF-AB60-41AE-99BF-70E6198164B5}">
      <dgm:prSet/>
      <dgm:spPr/>
      <dgm:t>
        <a:bodyPr/>
        <a:lstStyle/>
        <a:p>
          <a:endParaRPr lang="ru-RU"/>
        </a:p>
      </dgm:t>
    </dgm:pt>
    <dgm:pt modelId="{FE2B879B-322B-497A-A30F-1F182FCF0837}">
      <dgm:prSet phldrT="[Текст]" custT="1"/>
      <dgm:spPr/>
      <dgm:t>
        <a:bodyPr/>
        <a:lstStyle/>
        <a:p>
          <a:r>
            <a:rPr lang="ru-RU" sz="1400" dirty="0" smtClean="0"/>
            <a:t>Использование сетевого взаимодействия</a:t>
          </a:r>
          <a:endParaRPr lang="ru-RU" sz="1400" dirty="0"/>
        </a:p>
      </dgm:t>
    </dgm:pt>
    <dgm:pt modelId="{FD8427DB-5511-476A-BEDC-97A1971D2369}" type="parTrans" cxnId="{0B69F2A2-4F84-4B96-A0BE-10E57D6A7EA0}">
      <dgm:prSet/>
      <dgm:spPr/>
      <dgm:t>
        <a:bodyPr/>
        <a:lstStyle/>
        <a:p>
          <a:endParaRPr lang="ru-RU"/>
        </a:p>
      </dgm:t>
    </dgm:pt>
    <dgm:pt modelId="{7B5E1044-9081-4A45-A23A-5D158790B33F}" type="sibTrans" cxnId="{0B69F2A2-4F84-4B96-A0BE-10E57D6A7EA0}">
      <dgm:prSet/>
      <dgm:spPr/>
      <dgm:t>
        <a:bodyPr/>
        <a:lstStyle/>
        <a:p>
          <a:endParaRPr lang="ru-RU"/>
        </a:p>
      </dgm:t>
    </dgm:pt>
    <dgm:pt modelId="{3FCBD413-4D59-4533-A974-81260FE0D531}">
      <dgm:prSet phldrT="[Текст]" custT="1"/>
      <dgm:spPr/>
      <dgm:t>
        <a:bodyPr/>
        <a:lstStyle/>
        <a:p>
          <a:r>
            <a:rPr lang="ru-RU" sz="1400" dirty="0" smtClean="0"/>
            <a:t>Привлечение ресурсов НКО</a:t>
          </a:r>
          <a:endParaRPr lang="ru-RU" sz="1400" dirty="0"/>
        </a:p>
      </dgm:t>
    </dgm:pt>
    <dgm:pt modelId="{A6D647E7-E0A5-4D38-8152-8B7082A32C6C}" type="parTrans" cxnId="{A21DB215-DD8C-480B-8869-5A138A1150C1}">
      <dgm:prSet/>
      <dgm:spPr/>
      <dgm:t>
        <a:bodyPr/>
        <a:lstStyle/>
        <a:p>
          <a:endParaRPr lang="ru-RU"/>
        </a:p>
      </dgm:t>
    </dgm:pt>
    <dgm:pt modelId="{C4A35E04-4B5D-46B2-9930-D735CB45B9D3}" type="sibTrans" cxnId="{A21DB215-DD8C-480B-8869-5A138A1150C1}">
      <dgm:prSet/>
      <dgm:spPr/>
      <dgm:t>
        <a:bodyPr/>
        <a:lstStyle/>
        <a:p>
          <a:endParaRPr lang="ru-RU"/>
        </a:p>
      </dgm:t>
    </dgm:pt>
    <dgm:pt modelId="{BB209A11-7BE8-474C-8C77-4FE1853D76DA}" type="pres">
      <dgm:prSet presAssocID="{FF39A31E-2F11-42F2-A027-0F55B4D8A4E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6822D2-18D7-485C-9B3A-5E21044E5A09}" type="pres">
      <dgm:prSet presAssocID="{D4F1D163-76D2-4926-A326-9A5CBF57919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0A20D4-A94B-489B-B64A-B4BAC395DCF4}" type="pres">
      <dgm:prSet presAssocID="{5363D538-F202-48CE-8C71-4923589F6A8B}" presName="sibTrans" presStyleCnt="0"/>
      <dgm:spPr/>
    </dgm:pt>
    <dgm:pt modelId="{2415EF8B-B5E8-420D-94D9-60E2071BF4AC}" type="pres">
      <dgm:prSet presAssocID="{15ED8FCB-AE60-411A-8E86-CC9FA12D763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7A0016-A678-42EC-991F-590847723D9A}" type="pres">
      <dgm:prSet presAssocID="{635BB04E-26BA-48A5-A7DE-5D211D8FD67A}" presName="sibTrans" presStyleCnt="0"/>
      <dgm:spPr/>
    </dgm:pt>
    <dgm:pt modelId="{E792B2B7-C642-428C-AF79-D3A5DD9CE118}" type="pres">
      <dgm:prSet presAssocID="{83D0C5FF-496C-4BE5-B2A8-7C5A5B19372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BE0C24-05A8-4060-85E8-3F6693F75EA5}" type="pres">
      <dgm:prSet presAssocID="{8B575569-E032-4217-818D-2F1AC9801EA0}" presName="sibTrans" presStyleCnt="0"/>
      <dgm:spPr/>
    </dgm:pt>
    <dgm:pt modelId="{D8FDB70C-A54E-471C-AE74-84689A7D8615}" type="pres">
      <dgm:prSet presAssocID="{65195D89-D359-49AF-A2FC-ED650850D70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2600C6-0CF7-4E3F-814E-25C526F826B7}" type="presOf" srcId="{15ED8FCB-AE60-411A-8E86-CC9FA12D763E}" destId="{2415EF8B-B5E8-420D-94D9-60E2071BF4AC}" srcOrd="0" destOrd="0" presId="urn:microsoft.com/office/officeart/2005/8/layout/hList6"/>
    <dgm:cxn modelId="{935C7CC9-FB48-4CD6-A449-38D3423C402C}" srcId="{FF39A31E-2F11-42F2-A027-0F55B4D8A4E2}" destId="{65195D89-D359-49AF-A2FC-ED650850D709}" srcOrd="3" destOrd="0" parTransId="{98A3784A-67D8-498B-8E08-0409ED4C6B65}" sibTransId="{639C940A-543A-49A2-912E-3C1938B31EB9}"/>
    <dgm:cxn modelId="{015D4CB4-3113-4859-8904-A200C1B13450}" type="presOf" srcId="{5B38CD6D-B6F2-4BEE-B65E-2D92071FEEFE}" destId="{2415EF8B-B5E8-420D-94D9-60E2071BF4AC}" srcOrd="0" destOrd="1" presId="urn:microsoft.com/office/officeart/2005/8/layout/hList6"/>
    <dgm:cxn modelId="{91692CC1-38F5-466A-AE3C-8696C61B0519}" type="presOf" srcId="{83D0C5FF-496C-4BE5-B2A8-7C5A5B193726}" destId="{E792B2B7-C642-428C-AF79-D3A5DD9CE118}" srcOrd="0" destOrd="0" presId="urn:microsoft.com/office/officeart/2005/8/layout/hList6"/>
    <dgm:cxn modelId="{0B69F2A2-4F84-4B96-A0BE-10E57D6A7EA0}" srcId="{15ED8FCB-AE60-411A-8E86-CC9FA12D763E}" destId="{FE2B879B-322B-497A-A30F-1F182FCF0837}" srcOrd="1" destOrd="0" parTransId="{FD8427DB-5511-476A-BEDC-97A1971D2369}" sibTransId="{7B5E1044-9081-4A45-A23A-5D158790B33F}"/>
    <dgm:cxn modelId="{5014902A-86F5-4796-8D20-8CF8FF7DC5C0}" srcId="{FF39A31E-2F11-42F2-A027-0F55B4D8A4E2}" destId="{D4F1D163-76D2-4926-A326-9A5CBF579194}" srcOrd="0" destOrd="0" parTransId="{0C494A12-B518-4A42-A3BB-0EDA42318888}" sibTransId="{5363D538-F202-48CE-8C71-4923589F6A8B}"/>
    <dgm:cxn modelId="{D3DCA4F5-7646-4C55-8E6F-A2283E5CAA31}" srcId="{FF39A31E-2F11-42F2-A027-0F55B4D8A4E2}" destId="{15ED8FCB-AE60-411A-8E86-CC9FA12D763E}" srcOrd="1" destOrd="0" parTransId="{05E02FA1-A56E-4F26-88F6-7D34774C10E7}" sibTransId="{635BB04E-26BA-48A5-A7DE-5D211D8FD67A}"/>
    <dgm:cxn modelId="{B83530CF-AB60-41AE-99BF-70E6198164B5}" srcId="{15ED8FCB-AE60-411A-8E86-CC9FA12D763E}" destId="{5B38CD6D-B6F2-4BEE-B65E-2D92071FEEFE}" srcOrd="0" destOrd="0" parTransId="{088D3E9A-7DFC-4C7F-AB3D-B5735CD3368B}" sibTransId="{CE46B88C-2B77-4876-A200-B143256DFBFA}"/>
    <dgm:cxn modelId="{9424AD9F-BAD4-4552-8E8C-787B10838881}" srcId="{D4F1D163-76D2-4926-A326-9A5CBF579194}" destId="{15659D2F-7C15-43F7-8205-C66A3AA8BE91}" srcOrd="1" destOrd="0" parTransId="{828E81AE-06D9-421E-BBE1-85E8E14DB55C}" sibTransId="{B7B0EF3B-E0C9-40D5-97EF-DBF8CA1E5C19}"/>
    <dgm:cxn modelId="{C7DDBDCC-8ADC-4BAD-B1DB-D86FC746D330}" type="presOf" srcId="{65195D89-D359-49AF-A2FC-ED650850D709}" destId="{D8FDB70C-A54E-471C-AE74-84689A7D8615}" srcOrd="0" destOrd="0" presId="urn:microsoft.com/office/officeart/2005/8/layout/hList6"/>
    <dgm:cxn modelId="{B3CFDEA7-4F08-4137-B407-4DAAA1A5AE7A}" type="presOf" srcId="{FE2B879B-322B-497A-A30F-1F182FCF0837}" destId="{2415EF8B-B5E8-420D-94D9-60E2071BF4AC}" srcOrd="0" destOrd="2" presId="urn:microsoft.com/office/officeart/2005/8/layout/hList6"/>
    <dgm:cxn modelId="{F7127433-5206-43E6-8014-88E3B221EBB8}" type="presOf" srcId="{3FCBD413-4D59-4533-A974-81260FE0D531}" destId="{2415EF8B-B5E8-420D-94D9-60E2071BF4AC}" srcOrd="0" destOrd="3" presId="urn:microsoft.com/office/officeart/2005/8/layout/hList6"/>
    <dgm:cxn modelId="{6CBAC9CC-5705-443F-AAF0-264553DA7352}" type="presOf" srcId="{CE5AB61A-4639-42BF-B00B-C5209AD8D3F6}" destId="{B76822D2-18D7-485C-9B3A-5E21044E5A09}" srcOrd="0" destOrd="1" presId="urn:microsoft.com/office/officeart/2005/8/layout/hList6"/>
    <dgm:cxn modelId="{3DC965AD-11E2-469F-AC8C-444487F00B9C}" type="presOf" srcId="{FF39A31E-2F11-42F2-A027-0F55B4D8A4E2}" destId="{BB209A11-7BE8-474C-8C77-4FE1853D76DA}" srcOrd="0" destOrd="0" presId="urn:microsoft.com/office/officeart/2005/8/layout/hList6"/>
    <dgm:cxn modelId="{C2B1856D-D883-41A1-93EE-01C0ED9357AF}" srcId="{D4F1D163-76D2-4926-A326-9A5CBF579194}" destId="{CE5AB61A-4639-42BF-B00B-C5209AD8D3F6}" srcOrd="0" destOrd="0" parTransId="{952A6632-ED9E-46E1-A3E1-12EE743A42D6}" sibTransId="{F7406FA4-21BB-4766-A7B6-86AEA06298F5}"/>
    <dgm:cxn modelId="{5FC826F1-719F-48FA-8538-319345D066E8}" type="presOf" srcId="{D4F1D163-76D2-4926-A326-9A5CBF579194}" destId="{B76822D2-18D7-485C-9B3A-5E21044E5A09}" srcOrd="0" destOrd="0" presId="urn:microsoft.com/office/officeart/2005/8/layout/hList6"/>
    <dgm:cxn modelId="{A21DB215-DD8C-480B-8869-5A138A1150C1}" srcId="{15ED8FCB-AE60-411A-8E86-CC9FA12D763E}" destId="{3FCBD413-4D59-4533-A974-81260FE0D531}" srcOrd="2" destOrd="0" parTransId="{A6D647E7-E0A5-4D38-8152-8B7082A32C6C}" sibTransId="{C4A35E04-4B5D-46B2-9930-D735CB45B9D3}"/>
    <dgm:cxn modelId="{C80F9D52-8F94-4EAD-96D8-341771989371}" type="presOf" srcId="{15659D2F-7C15-43F7-8205-C66A3AA8BE91}" destId="{B76822D2-18D7-485C-9B3A-5E21044E5A09}" srcOrd="0" destOrd="2" presId="urn:microsoft.com/office/officeart/2005/8/layout/hList6"/>
    <dgm:cxn modelId="{F68D7C8C-72FE-4C75-8EDC-F15972B96C9B}" srcId="{FF39A31E-2F11-42F2-A027-0F55B4D8A4E2}" destId="{83D0C5FF-496C-4BE5-B2A8-7C5A5B193726}" srcOrd="2" destOrd="0" parTransId="{CE2A4652-913E-44F3-83B1-3C88D0408020}" sibTransId="{8B575569-E032-4217-818D-2F1AC9801EA0}"/>
    <dgm:cxn modelId="{E0A6515E-B074-4598-B48D-81F02031003E}" type="presParOf" srcId="{BB209A11-7BE8-474C-8C77-4FE1853D76DA}" destId="{B76822D2-18D7-485C-9B3A-5E21044E5A09}" srcOrd="0" destOrd="0" presId="urn:microsoft.com/office/officeart/2005/8/layout/hList6"/>
    <dgm:cxn modelId="{1DE5DF13-9A8B-4C46-8799-E044008E8C91}" type="presParOf" srcId="{BB209A11-7BE8-474C-8C77-4FE1853D76DA}" destId="{CB0A20D4-A94B-489B-B64A-B4BAC395DCF4}" srcOrd="1" destOrd="0" presId="urn:microsoft.com/office/officeart/2005/8/layout/hList6"/>
    <dgm:cxn modelId="{BF7F3514-A22D-438B-B7C2-6F10063C59DB}" type="presParOf" srcId="{BB209A11-7BE8-474C-8C77-4FE1853D76DA}" destId="{2415EF8B-B5E8-420D-94D9-60E2071BF4AC}" srcOrd="2" destOrd="0" presId="urn:microsoft.com/office/officeart/2005/8/layout/hList6"/>
    <dgm:cxn modelId="{830A8F05-8156-4B54-BF35-56339345334D}" type="presParOf" srcId="{BB209A11-7BE8-474C-8C77-4FE1853D76DA}" destId="{B27A0016-A678-42EC-991F-590847723D9A}" srcOrd="3" destOrd="0" presId="urn:microsoft.com/office/officeart/2005/8/layout/hList6"/>
    <dgm:cxn modelId="{1BECA6B6-10C5-4A13-8069-B552854831C5}" type="presParOf" srcId="{BB209A11-7BE8-474C-8C77-4FE1853D76DA}" destId="{E792B2B7-C642-428C-AF79-D3A5DD9CE118}" srcOrd="4" destOrd="0" presId="urn:microsoft.com/office/officeart/2005/8/layout/hList6"/>
    <dgm:cxn modelId="{C5FCBE08-95F0-4B2F-9DFA-E490DB7ADA2A}" type="presParOf" srcId="{BB209A11-7BE8-474C-8C77-4FE1853D76DA}" destId="{82BE0C24-05A8-4060-85E8-3F6693F75EA5}" srcOrd="5" destOrd="0" presId="urn:microsoft.com/office/officeart/2005/8/layout/hList6"/>
    <dgm:cxn modelId="{8DC12ECF-E5A5-47A2-94BF-14E14EC5D97A}" type="presParOf" srcId="{BB209A11-7BE8-474C-8C77-4FE1853D76DA}" destId="{D8FDB70C-A54E-471C-AE74-84689A7D8615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1D7878-6738-4B09-B901-42F59D6B3B3E}" type="doc">
      <dgm:prSet loTypeId="urn:microsoft.com/office/officeart/2005/8/layout/hierarchy4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8B830820-7944-421E-876F-041B74702D34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 dirty="0" smtClean="0"/>
            <a:t>МОПО СО</a:t>
          </a:r>
          <a:endParaRPr lang="ru-RU" dirty="0"/>
        </a:p>
      </dgm:t>
    </dgm:pt>
    <dgm:pt modelId="{FAC00361-03CC-4156-8D0C-001AED2A0FA3}" type="parTrans" cxnId="{4AEE0A01-1F50-461A-B3CC-0CA704DA5C6C}">
      <dgm:prSet/>
      <dgm:spPr/>
      <dgm:t>
        <a:bodyPr/>
        <a:lstStyle/>
        <a:p>
          <a:endParaRPr lang="ru-RU"/>
        </a:p>
      </dgm:t>
    </dgm:pt>
    <dgm:pt modelId="{DE177430-83DA-446F-9B92-D648F2C00DAC}" type="sibTrans" cxnId="{4AEE0A01-1F50-461A-B3CC-0CA704DA5C6C}">
      <dgm:prSet/>
      <dgm:spPr/>
      <dgm:t>
        <a:bodyPr/>
        <a:lstStyle/>
        <a:p>
          <a:endParaRPr lang="ru-RU"/>
        </a:p>
      </dgm:t>
    </dgm:pt>
    <dgm:pt modelId="{D60F7F22-C14C-4799-8F7B-C4090B027E7C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 dirty="0" smtClean="0"/>
            <a:t>РРЦ, НКО</a:t>
          </a:r>
          <a:endParaRPr lang="ru-RU" dirty="0"/>
        </a:p>
      </dgm:t>
    </dgm:pt>
    <dgm:pt modelId="{12B59D83-A26F-4BBF-BE36-FD7841AA5B1B}" type="parTrans" cxnId="{C141C254-6092-4E3C-8731-4E4B9B80F9EF}">
      <dgm:prSet/>
      <dgm:spPr/>
      <dgm:t>
        <a:bodyPr/>
        <a:lstStyle/>
        <a:p>
          <a:endParaRPr lang="ru-RU"/>
        </a:p>
      </dgm:t>
    </dgm:pt>
    <dgm:pt modelId="{1DCC0775-252B-4DA2-A87B-CFD173D1822F}" type="sibTrans" cxnId="{C141C254-6092-4E3C-8731-4E4B9B80F9EF}">
      <dgm:prSet/>
      <dgm:spPr/>
      <dgm:t>
        <a:bodyPr/>
        <a:lstStyle/>
        <a:p>
          <a:endParaRPr lang="ru-RU"/>
        </a:p>
      </dgm:t>
    </dgm:pt>
    <dgm:pt modelId="{C081263C-9DED-4B22-9CE5-F69818AE0CAF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u="sng" dirty="0" smtClean="0"/>
            <a:t>Нормативно-правовое</a:t>
          </a:r>
          <a:r>
            <a:rPr lang="ru-RU" sz="1800" dirty="0" smtClean="0"/>
            <a:t>:</a:t>
          </a:r>
        </a:p>
        <a:p>
          <a:r>
            <a:rPr lang="ru-RU" sz="1200" dirty="0" smtClean="0"/>
            <a:t>Использование федеральных и разработка региональных документов, определяющих регламент и порядок комплексного сопровождения</a:t>
          </a:r>
        </a:p>
        <a:p>
          <a:r>
            <a:rPr lang="ru-RU" sz="1700" dirty="0" smtClean="0"/>
            <a:t>*</a:t>
          </a:r>
          <a:r>
            <a:rPr lang="ru-RU" sz="1400" dirty="0" smtClean="0"/>
            <a:t>Постановления</a:t>
          </a:r>
        </a:p>
        <a:p>
          <a:r>
            <a:rPr lang="ru-RU" sz="1400" dirty="0" smtClean="0"/>
            <a:t>* Соглашения</a:t>
          </a:r>
        </a:p>
        <a:p>
          <a:r>
            <a:rPr lang="ru-RU" sz="1400" dirty="0" smtClean="0"/>
            <a:t>*Приказы</a:t>
          </a:r>
        </a:p>
        <a:p>
          <a:r>
            <a:rPr lang="ru-RU" sz="1400" dirty="0" smtClean="0"/>
            <a:t>* Продвижение отдельных законопроектов</a:t>
          </a:r>
          <a:endParaRPr lang="ru-RU" sz="1400" dirty="0"/>
        </a:p>
      </dgm:t>
    </dgm:pt>
    <dgm:pt modelId="{E10F132B-9A8C-49AB-A1D0-2263FFCEA3B5}" type="parTrans" cxnId="{A1EA36B3-623D-4CEB-AF58-FDB6DF8A09CF}">
      <dgm:prSet/>
      <dgm:spPr/>
      <dgm:t>
        <a:bodyPr/>
        <a:lstStyle/>
        <a:p>
          <a:endParaRPr lang="ru-RU"/>
        </a:p>
      </dgm:t>
    </dgm:pt>
    <dgm:pt modelId="{DD055DCE-26B0-46D1-BC70-CE69873337B4}" type="sibTrans" cxnId="{A1EA36B3-623D-4CEB-AF58-FDB6DF8A09CF}">
      <dgm:prSet/>
      <dgm:spPr/>
      <dgm:t>
        <a:bodyPr/>
        <a:lstStyle/>
        <a:p>
          <a:endParaRPr lang="ru-RU"/>
        </a:p>
      </dgm:t>
    </dgm:pt>
    <dgm:pt modelId="{E10CF8F4-BF69-458E-8CE7-14FA53496EAC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dirty="0" smtClean="0"/>
            <a:t>Информационно-просветительское: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dirty="0" smtClean="0"/>
            <a:t>* Координационные советы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dirty="0" smtClean="0"/>
            <a:t>* Совещания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dirty="0" smtClean="0"/>
            <a:t>* Круглые столы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dirty="0" smtClean="0"/>
            <a:t>* Семинары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dirty="0" smtClean="0"/>
            <a:t>* Конференции</a:t>
          </a:r>
        </a:p>
        <a:p>
          <a:pPr marL="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400" dirty="0" smtClean="0"/>
            <a:t>* Лекции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dirty="0" smtClean="0"/>
            <a:t>* Сайты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dirty="0" smtClean="0"/>
            <a:t>* Консультации</a:t>
          </a:r>
        </a:p>
      </dgm:t>
    </dgm:pt>
    <dgm:pt modelId="{1EABF5DB-B51D-44DE-AD1A-92EA1E0C43FE}" type="parTrans" cxnId="{406CD3FD-D4C4-4533-8DCB-3A90BD6A5613}">
      <dgm:prSet/>
      <dgm:spPr/>
      <dgm:t>
        <a:bodyPr/>
        <a:lstStyle/>
        <a:p>
          <a:endParaRPr lang="ru-RU"/>
        </a:p>
      </dgm:t>
    </dgm:pt>
    <dgm:pt modelId="{FE41BC5C-FF0B-42BE-91CA-05FB441E45F0}" type="sibTrans" cxnId="{406CD3FD-D4C4-4533-8DCB-3A90BD6A5613}">
      <dgm:prSet/>
      <dgm:spPr/>
      <dgm:t>
        <a:bodyPr/>
        <a:lstStyle/>
        <a:p>
          <a:endParaRPr lang="ru-RU"/>
        </a:p>
      </dgm:t>
    </dgm:pt>
    <dgm:pt modelId="{6445D7B8-D3A2-4376-BD05-4F21448FC9BF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u="sng" dirty="0" smtClean="0"/>
            <a:t>Научно-методическое:</a:t>
          </a:r>
        </a:p>
        <a:p>
          <a:r>
            <a:rPr lang="ru-RU" sz="1400" dirty="0" smtClean="0"/>
            <a:t>* Курсы повышения квалификации</a:t>
          </a:r>
        </a:p>
        <a:p>
          <a:r>
            <a:rPr lang="ru-RU" sz="1400" dirty="0" smtClean="0"/>
            <a:t>* </a:t>
          </a:r>
          <a:r>
            <a:rPr lang="ru-RU" sz="1400" dirty="0" err="1" smtClean="0"/>
            <a:t>Стажировочные</a:t>
          </a:r>
          <a:r>
            <a:rPr lang="ru-RU" sz="1400" dirty="0" smtClean="0"/>
            <a:t> площадки</a:t>
          </a:r>
        </a:p>
        <a:p>
          <a:r>
            <a:rPr lang="ru-RU" sz="1400" dirty="0" smtClean="0"/>
            <a:t>* Базовые площадки</a:t>
          </a:r>
        </a:p>
        <a:p>
          <a:r>
            <a:rPr lang="ru-RU" sz="1400" dirty="0" smtClean="0"/>
            <a:t>* Методические рекомендации</a:t>
          </a:r>
        </a:p>
        <a:p>
          <a:r>
            <a:rPr lang="ru-RU" sz="1400" dirty="0" smtClean="0"/>
            <a:t>* Диссеминация опыта</a:t>
          </a:r>
        </a:p>
      </dgm:t>
    </dgm:pt>
    <dgm:pt modelId="{6693CD98-A5B4-4FC6-BA6C-DF87EDC6FAC7}" type="parTrans" cxnId="{D4A15E0A-1717-4AF0-A23C-C98F781F58E1}">
      <dgm:prSet/>
      <dgm:spPr/>
      <dgm:t>
        <a:bodyPr/>
        <a:lstStyle/>
        <a:p>
          <a:endParaRPr lang="ru-RU"/>
        </a:p>
      </dgm:t>
    </dgm:pt>
    <dgm:pt modelId="{262A23A8-ACC7-4D2D-AC8E-7374BFD2D57D}" type="sibTrans" cxnId="{D4A15E0A-1717-4AF0-A23C-C98F781F58E1}">
      <dgm:prSet/>
      <dgm:spPr/>
      <dgm:t>
        <a:bodyPr/>
        <a:lstStyle/>
        <a:p>
          <a:endParaRPr lang="ru-RU"/>
        </a:p>
      </dgm:t>
    </dgm:pt>
    <dgm:pt modelId="{08B1A084-5D62-401F-979F-5EEFE661611D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dirty="0" smtClean="0"/>
            <a:t>Финансово-экономическое: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dirty="0" smtClean="0"/>
            <a:t>* Включение </a:t>
          </a:r>
          <a:r>
            <a:rPr lang="ru-RU" sz="1300" dirty="0" err="1" smtClean="0"/>
            <a:t>доп.разделов</a:t>
          </a:r>
          <a:r>
            <a:rPr lang="ru-RU" sz="1300" dirty="0" smtClean="0"/>
            <a:t> в ГЗ, применение коэффициентов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dirty="0" smtClean="0"/>
            <a:t>* Проведение конкурсных процедур 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dirty="0" smtClean="0"/>
            <a:t>* Реализация совместных проектов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dirty="0" smtClean="0"/>
            <a:t>* Гранты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dirty="0" smtClean="0"/>
            <a:t>* Адресная помощь конкретным проектам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dirty="0" smtClean="0"/>
            <a:t>* Благотворительность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dirty="0" smtClean="0"/>
            <a:t>* </a:t>
          </a:r>
          <a:r>
            <a:rPr lang="ru-RU" sz="1300" dirty="0" err="1" smtClean="0"/>
            <a:t>Волонтёрство</a:t>
          </a:r>
          <a:endParaRPr lang="ru-RU" sz="1300" dirty="0" smtClean="0"/>
        </a:p>
      </dgm:t>
    </dgm:pt>
    <dgm:pt modelId="{3294230C-A6E4-4372-9A99-99EF3B92F1EF}" type="parTrans" cxnId="{F5AD30E6-5018-4544-B79E-CEC540F4F611}">
      <dgm:prSet/>
      <dgm:spPr/>
      <dgm:t>
        <a:bodyPr/>
        <a:lstStyle/>
        <a:p>
          <a:endParaRPr lang="ru-RU"/>
        </a:p>
      </dgm:t>
    </dgm:pt>
    <dgm:pt modelId="{6FC94370-89E9-4171-A9A0-28A390E76B58}" type="sibTrans" cxnId="{F5AD30E6-5018-4544-B79E-CEC540F4F611}">
      <dgm:prSet/>
      <dgm:spPr/>
      <dgm:t>
        <a:bodyPr/>
        <a:lstStyle/>
        <a:p>
          <a:endParaRPr lang="ru-RU"/>
        </a:p>
      </dgm:t>
    </dgm:pt>
    <dgm:pt modelId="{F4CEEF9D-5BEB-408E-9BEA-531A5E600039}" type="pres">
      <dgm:prSet presAssocID="{2A1D7878-6738-4B09-B901-42F59D6B3B3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92ACE2A-F386-4F7F-BBAC-EEAC1282BE5A}" type="pres">
      <dgm:prSet presAssocID="{8B830820-7944-421E-876F-041B74702D34}" presName="vertOne" presStyleCnt="0"/>
      <dgm:spPr/>
      <dgm:t>
        <a:bodyPr/>
        <a:lstStyle/>
        <a:p>
          <a:endParaRPr lang="ru-RU"/>
        </a:p>
      </dgm:t>
    </dgm:pt>
    <dgm:pt modelId="{BB5B964A-0CB1-4B62-98FF-BDA29E95840E}" type="pres">
      <dgm:prSet presAssocID="{8B830820-7944-421E-876F-041B74702D34}" presName="txOne" presStyleLbl="node0" presStyleIdx="0" presStyleCnt="1" custScaleY="252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AD79B5-C3D3-43DE-A94F-673D09F185EE}" type="pres">
      <dgm:prSet presAssocID="{8B830820-7944-421E-876F-041B74702D34}" presName="parTransOne" presStyleCnt="0"/>
      <dgm:spPr/>
      <dgm:t>
        <a:bodyPr/>
        <a:lstStyle/>
        <a:p>
          <a:endParaRPr lang="ru-RU"/>
        </a:p>
      </dgm:t>
    </dgm:pt>
    <dgm:pt modelId="{7CA0FD2D-28F2-40FD-B361-38B65C7098BF}" type="pres">
      <dgm:prSet presAssocID="{8B830820-7944-421E-876F-041B74702D34}" presName="horzOne" presStyleCnt="0"/>
      <dgm:spPr/>
      <dgm:t>
        <a:bodyPr/>
        <a:lstStyle/>
        <a:p>
          <a:endParaRPr lang="ru-RU"/>
        </a:p>
      </dgm:t>
    </dgm:pt>
    <dgm:pt modelId="{3AA1B52D-8326-4328-B9D6-973BA62DEC44}" type="pres">
      <dgm:prSet presAssocID="{D60F7F22-C14C-4799-8F7B-C4090B027E7C}" presName="vertTwo" presStyleCnt="0"/>
      <dgm:spPr/>
      <dgm:t>
        <a:bodyPr/>
        <a:lstStyle/>
        <a:p>
          <a:endParaRPr lang="ru-RU"/>
        </a:p>
      </dgm:t>
    </dgm:pt>
    <dgm:pt modelId="{1B5929EA-41FB-4966-99FF-C4BCAB27144C}" type="pres">
      <dgm:prSet presAssocID="{D60F7F22-C14C-4799-8F7B-C4090B027E7C}" presName="txTwo" presStyleLbl="node2" presStyleIdx="0" presStyleCnt="1" custScaleY="281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F1783E-C5AC-4B76-83A4-85D6408CFC03}" type="pres">
      <dgm:prSet presAssocID="{D60F7F22-C14C-4799-8F7B-C4090B027E7C}" presName="parTransTwo" presStyleCnt="0"/>
      <dgm:spPr/>
      <dgm:t>
        <a:bodyPr/>
        <a:lstStyle/>
        <a:p>
          <a:endParaRPr lang="ru-RU"/>
        </a:p>
      </dgm:t>
    </dgm:pt>
    <dgm:pt modelId="{791D617A-81AC-4568-9F91-2FA239EFCBC0}" type="pres">
      <dgm:prSet presAssocID="{D60F7F22-C14C-4799-8F7B-C4090B027E7C}" presName="horzTwo" presStyleCnt="0"/>
      <dgm:spPr/>
      <dgm:t>
        <a:bodyPr/>
        <a:lstStyle/>
        <a:p>
          <a:endParaRPr lang="ru-RU"/>
        </a:p>
      </dgm:t>
    </dgm:pt>
    <dgm:pt modelId="{9F2AD527-992A-4929-8CCD-BE4A7B0DFD77}" type="pres">
      <dgm:prSet presAssocID="{C081263C-9DED-4B22-9CE5-F69818AE0CAF}" presName="vertThree" presStyleCnt="0"/>
      <dgm:spPr/>
      <dgm:t>
        <a:bodyPr/>
        <a:lstStyle/>
        <a:p>
          <a:endParaRPr lang="ru-RU"/>
        </a:p>
      </dgm:t>
    </dgm:pt>
    <dgm:pt modelId="{B582A418-D46B-4134-BFB8-D2546C7D796C}" type="pres">
      <dgm:prSet presAssocID="{C081263C-9DED-4B22-9CE5-F69818AE0CAF}" presName="txThree" presStyleLbl="node3" presStyleIdx="0" presStyleCnt="4" custScaleY="1431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4B1188-1956-4E34-B599-A799CCBC4CAB}" type="pres">
      <dgm:prSet presAssocID="{C081263C-9DED-4B22-9CE5-F69818AE0CAF}" presName="horzThree" presStyleCnt="0"/>
      <dgm:spPr/>
      <dgm:t>
        <a:bodyPr/>
        <a:lstStyle/>
        <a:p>
          <a:endParaRPr lang="ru-RU"/>
        </a:p>
      </dgm:t>
    </dgm:pt>
    <dgm:pt modelId="{3643E430-801F-4F2C-A760-0FB14B34E8F6}" type="pres">
      <dgm:prSet presAssocID="{DD055DCE-26B0-46D1-BC70-CE69873337B4}" presName="sibSpaceThree" presStyleCnt="0"/>
      <dgm:spPr/>
      <dgm:t>
        <a:bodyPr/>
        <a:lstStyle/>
        <a:p>
          <a:endParaRPr lang="ru-RU"/>
        </a:p>
      </dgm:t>
    </dgm:pt>
    <dgm:pt modelId="{F3BC8757-6754-49CF-A349-4990F5E96705}" type="pres">
      <dgm:prSet presAssocID="{6445D7B8-D3A2-4376-BD05-4F21448FC9BF}" presName="vertThree" presStyleCnt="0"/>
      <dgm:spPr/>
      <dgm:t>
        <a:bodyPr/>
        <a:lstStyle/>
        <a:p>
          <a:endParaRPr lang="ru-RU"/>
        </a:p>
      </dgm:t>
    </dgm:pt>
    <dgm:pt modelId="{93BCC6FE-99ED-4DA9-A428-86E2C4EFCF28}" type="pres">
      <dgm:prSet presAssocID="{6445D7B8-D3A2-4376-BD05-4F21448FC9BF}" presName="txThree" presStyleLbl="node3" presStyleIdx="1" presStyleCnt="4" custScaleY="1413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312F1F-214C-4922-82D5-4FFCCB283BB3}" type="pres">
      <dgm:prSet presAssocID="{6445D7B8-D3A2-4376-BD05-4F21448FC9BF}" presName="horzThree" presStyleCnt="0"/>
      <dgm:spPr/>
      <dgm:t>
        <a:bodyPr/>
        <a:lstStyle/>
        <a:p>
          <a:endParaRPr lang="ru-RU"/>
        </a:p>
      </dgm:t>
    </dgm:pt>
    <dgm:pt modelId="{78C91255-E94A-446C-A387-6AC8265355CB}" type="pres">
      <dgm:prSet presAssocID="{262A23A8-ACC7-4D2D-AC8E-7374BFD2D57D}" presName="sibSpaceThree" presStyleCnt="0"/>
      <dgm:spPr/>
      <dgm:t>
        <a:bodyPr/>
        <a:lstStyle/>
        <a:p>
          <a:endParaRPr lang="ru-RU"/>
        </a:p>
      </dgm:t>
    </dgm:pt>
    <dgm:pt modelId="{C296A13C-5A10-4A94-8797-D99715ED47B0}" type="pres">
      <dgm:prSet presAssocID="{E10CF8F4-BF69-458E-8CE7-14FA53496EAC}" presName="vertThree" presStyleCnt="0"/>
      <dgm:spPr/>
      <dgm:t>
        <a:bodyPr/>
        <a:lstStyle/>
        <a:p>
          <a:endParaRPr lang="ru-RU"/>
        </a:p>
      </dgm:t>
    </dgm:pt>
    <dgm:pt modelId="{F823945A-0EDC-430F-9CB3-9D0EE9A35524}" type="pres">
      <dgm:prSet presAssocID="{E10CF8F4-BF69-458E-8CE7-14FA53496EAC}" presName="txThree" presStyleLbl="node3" presStyleIdx="2" presStyleCnt="4" custScaleY="143134" custLinFactNeighborX="1163" custLinFactNeighborY="19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0E48AD-26D8-4BDD-AB3B-2F7CE9E7963D}" type="pres">
      <dgm:prSet presAssocID="{E10CF8F4-BF69-458E-8CE7-14FA53496EAC}" presName="horzThree" presStyleCnt="0"/>
      <dgm:spPr/>
      <dgm:t>
        <a:bodyPr/>
        <a:lstStyle/>
        <a:p>
          <a:endParaRPr lang="ru-RU"/>
        </a:p>
      </dgm:t>
    </dgm:pt>
    <dgm:pt modelId="{5BBE8AA6-24F4-4D5F-94D4-28EFAF77226C}" type="pres">
      <dgm:prSet presAssocID="{FE41BC5C-FF0B-42BE-91CA-05FB441E45F0}" presName="sibSpaceThree" presStyleCnt="0"/>
      <dgm:spPr/>
      <dgm:t>
        <a:bodyPr/>
        <a:lstStyle/>
        <a:p>
          <a:endParaRPr lang="ru-RU"/>
        </a:p>
      </dgm:t>
    </dgm:pt>
    <dgm:pt modelId="{FB54961C-554F-48F8-9A8A-EABEEEC279BB}" type="pres">
      <dgm:prSet presAssocID="{08B1A084-5D62-401F-979F-5EEFE661611D}" presName="vertThree" presStyleCnt="0"/>
      <dgm:spPr/>
      <dgm:t>
        <a:bodyPr/>
        <a:lstStyle/>
        <a:p>
          <a:endParaRPr lang="ru-RU"/>
        </a:p>
      </dgm:t>
    </dgm:pt>
    <dgm:pt modelId="{0F694176-48CD-4D86-86DA-2EF2D1869D0D}" type="pres">
      <dgm:prSet presAssocID="{08B1A084-5D62-401F-979F-5EEFE661611D}" presName="txThree" presStyleLbl="node3" presStyleIdx="3" presStyleCnt="4" custScaleY="1430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CA8B336-9EAF-46B6-95E0-34DAE1449C20}" type="pres">
      <dgm:prSet presAssocID="{08B1A084-5D62-401F-979F-5EEFE661611D}" presName="horzThree" presStyleCnt="0"/>
      <dgm:spPr/>
      <dgm:t>
        <a:bodyPr/>
        <a:lstStyle/>
        <a:p>
          <a:endParaRPr lang="ru-RU"/>
        </a:p>
      </dgm:t>
    </dgm:pt>
  </dgm:ptLst>
  <dgm:cxnLst>
    <dgm:cxn modelId="{8544DB2B-1F7F-48EB-B6A1-650BECDC1693}" type="presOf" srcId="{8B830820-7944-421E-876F-041B74702D34}" destId="{BB5B964A-0CB1-4B62-98FF-BDA29E95840E}" srcOrd="0" destOrd="0" presId="urn:microsoft.com/office/officeart/2005/8/layout/hierarchy4"/>
    <dgm:cxn modelId="{E47A7B90-C42F-4F4C-B57F-6F986A8F6160}" type="presOf" srcId="{6445D7B8-D3A2-4376-BD05-4F21448FC9BF}" destId="{93BCC6FE-99ED-4DA9-A428-86E2C4EFCF28}" srcOrd="0" destOrd="0" presId="urn:microsoft.com/office/officeart/2005/8/layout/hierarchy4"/>
    <dgm:cxn modelId="{4AEE0A01-1F50-461A-B3CC-0CA704DA5C6C}" srcId="{2A1D7878-6738-4B09-B901-42F59D6B3B3E}" destId="{8B830820-7944-421E-876F-041B74702D34}" srcOrd="0" destOrd="0" parTransId="{FAC00361-03CC-4156-8D0C-001AED2A0FA3}" sibTransId="{DE177430-83DA-446F-9B92-D648F2C00DAC}"/>
    <dgm:cxn modelId="{61E7C212-1182-4205-AB5F-0B25182456C9}" type="presOf" srcId="{C081263C-9DED-4B22-9CE5-F69818AE0CAF}" destId="{B582A418-D46B-4134-BFB8-D2546C7D796C}" srcOrd="0" destOrd="0" presId="urn:microsoft.com/office/officeart/2005/8/layout/hierarchy4"/>
    <dgm:cxn modelId="{D4A15E0A-1717-4AF0-A23C-C98F781F58E1}" srcId="{D60F7F22-C14C-4799-8F7B-C4090B027E7C}" destId="{6445D7B8-D3A2-4376-BD05-4F21448FC9BF}" srcOrd="1" destOrd="0" parTransId="{6693CD98-A5B4-4FC6-BA6C-DF87EDC6FAC7}" sibTransId="{262A23A8-ACC7-4D2D-AC8E-7374BFD2D57D}"/>
    <dgm:cxn modelId="{C141C254-6092-4E3C-8731-4E4B9B80F9EF}" srcId="{8B830820-7944-421E-876F-041B74702D34}" destId="{D60F7F22-C14C-4799-8F7B-C4090B027E7C}" srcOrd="0" destOrd="0" parTransId="{12B59D83-A26F-4BBF-BE36-FD7841AA5B1B}" sibTransId="{1DCC0775-252B-4DA2-A87B-CFD173D1822F}"/>
    <dgm:cxn modelId="{A1EA36B3-623D-4CEB-AF58-FDB6DF8A09CF}" srcId="{D60F7F22-C14C-4799-8F7B-C4090B027E7C}" destId="{C081263C-9DED-4B22-9CE5-F69818AE0CAF}" srcOrd="0" destOrd="0" parTransId="{E10F132B-9A8C-49AB-A1D0-2263FFCEA3B5}" sibTransId="{DD055DCE-26B0-46D1-BC70-CE69873337B4}"/>
    <dgm:cxn modelId="{DC8785F5-EF67-410D-815A-B6C35F43B955}" type="presOf" srcId="{E10CF8F4-BF69-458E-8CE7-14FA53496EAC}" destId="{F823945A-0EDC-430F-9CB3-9D0EE9A35524}" srcOrd="0" destOrd="0" presId="urn:microsoft.com/office/officeart/2005/8/layout/hierarchy4"/>
    <dgm:cxn modelId="{38831B38-05DE-47C3-A0FA-59223094C9A9}" type="presOf" srcId="{D60F7F22-C14C-4799-8F7B-C4090B027E7C}" destId="{1B5929EA-41FB-4966-99FF-C4BCAB27144C}" srcOrd="0" destOrd="0" presId="urn:microsoft.com/office/officeart/2005/8/layout/hierarchy4"/>
    <dgm:cxn modelId="{F5AD30E6-5018-4544-B79E-CEC540F4F611}" srcId="{D60F7F22-C14C-4799-8F7B-C4090B027E7C}" destId="{08B1A084-5D62-401F-979F-5EEFE661611D}" srcOrd="3" destOrd="0" parTransId="{3294230C-A6E4-4372-9A99-99EF3B92F1EF}" sibTransId="{6FC94370-89E9-4171-A9A0-28A390E76B58}"/>
    <dgm:cxn modelId="{406CD3FD-D4C4-4533-8DCB-3A90BD6A5613}" srcId="{D60F7F22-C14C-4799-8F7B-C4090B027E7C}" destId="{E10CF8F4-BF69-458E-8CE7-14FA53496EAC}" srcOrd="2" destOrd="0" parTransId="{1EABF5DB-B51D-44DE-AD1A-92EA1E0C43FE}" sibTransId="{FE41BC5C-FF0B-42BE-91CA-05FB441E45F0}"/>
    <dgm:cxn modelId="{23B8C40E-90BB-494B-BB17-A7A70B2DEFCD}" type="presOf" srcId="{2A1D7878-6738-4B09-B901-42F59D6B3B3E}" destId="{F4CEEF9D-5BEB-408E-9BEA-531A5E600039}" srcOrd="0" destOrd="0" presId="urn:microsoft.com/office/officeart/2005/8/layout/hierarchy4"/>
    <dgm:cxn modelId="{76B8E730-8D7E-4017-9FCD-D6DD544BD3E4}" type="presOf" srcId="{08B1A084-5D62-401F-979F-5EEFE661611D}" destId="{0F694176-48CD-4D86-86DA-2EF2D1869D0D}" srcOrd="0" destOrd="0" presId="urn:microsoft.com/office/officeart/2005/8/layout/hierarchy4"/>
    <dgm:cxn modelId="{1711FEB6-6D6F-4794-BCD4-9C0DE56B2014}" type="presParOf" srcId="{F4CEEF9D-5BEB-408E-9BEA-531A5E600039}" destId="{F92ACE2A-F386-4F7F-BBAC-EEAC1282BE5A}" srcOrd="0" destOrd="0" presId="urn:microsoft.com/office/officeart/2005/8/layout/hierarchy4"/>
    <dgm:cxn modelId="{F48B6D22-F9A3-4A26-9E03-C443D57C5C1A}" type="presParOf" srcId="{F92ACE2A-F386-4F7F-BBAC-EEAC1282BE5A}" destId="{BB5B964A-0CB1-4B62-98FF-BDA29E95840E}" srcOrd="0" destOrd="0" presId="urn:microsoft.com/office/officeart/2005/8/layout/hierarchy4"/>
    <dgm:cxn modelId="{042834F8-9342-476F-A723-E26E6A78EF67}" type="presParOf" srcId="{F92ACE2A-F386-4F7F-BBAC-EEAC1282BE5A}" destId="{5AAD79B5-C3D3-43DE-A94F-673D09F185EE}" srcOrd="1" destOrd="0" presId="urn:microsoft.com/office/officeart/2005/8/layout/hierarchy4"/>
    <dgm:cxn modelId="{07A19105-4B99-464F-8B5D-922396101351}" type="presParOf" srcId="{F92ACE2A-F386-4F7F-BBAC-EEAC1282BE5A}" destId="{7CA0FD2D-28F2-40FD-B361-38B65C7098BF}" srcOrd="2" destOrd="0" presId="urn:microsoft.com/office/officeart/2005/8/layout/hierarchy4"/>
    <dgm:cxn modelId="{3C60C12F-FCD1-426F-9B79-1F90800E4295}" type="presParOf" srcId="{7CA0FD2D-28F2-40FD-B361-38B65C7098BF}" destId="{3AA1B52D-8326-4328-B9D6-973BA62DEC44}" srcOrd="0" destOrd="0" presId="urn:microsoft.com/office/officeart/2005/8/layout/hierarchy4"/>
    <dgm:cxn modelId="{FA7715CE-EFAA-4C12-A229-C4A1FE1F41BC}" type="presParOf" srcId="{3AA1B52D-8326-4328-B9D6-973BA62DEC44}" destId="{1B5929EA-41FB-4966-99FF-C4BCAB27144C}" srcOrd="0" destOrd="0" presId="urn:microsoft.com/office/officeart/2005/8/layout/hierarchy4"/>
    <dgm:cxn modelId="{74FEEE3C-C1A6-44AD-A692-661FCC56B08A}" type="presParOf" srcId="{3AA1B52D-8326-4328-B9D6-973BA62DEC44}" destId="{BCF1783E-C5AC-4B76-83A4-85D6408CFC03}" srcOrd="1" destOrd="0" presId="urn:microsoft.com/office/officeart/2005/8/layout/hierarchy4"/>
    <dgm:cxn modelId="{3DAA23C0-D675-4FB8-9616-F1C68345B1CF}" type="presParOf" srcId="{3AA1B52D-8326-4328-B9D6-973BA62DEC44}" destId="{791D617A-81AC-4568-9F91-2FA239EFCBC0}" srcOrd="2" destOrd="0" presId="urn:microsoft.com/office/officeart/2005/8/layout/hierarchy4"/>
    <dgm:cxn modelId="{1186D30E-332E-4C7E-A889-F3D74C2E75CB}" type="presParOf" srcId="{791D617A-81AC-4568-9F91-2FA239EFCBC0}" destId="{9F2AD527-992A-4929-8CCD-BE4A7B0DFD77}" srcOrd="0" destOrd="0" presId="urn:microsoft.com/office/officeart/2005/8/layout/hierarchy4"/>
    <dgm:cxn modelId="{E3804BD8-2386-48C8-ADD7-D718BF01C48B}" type="presParOf" srcId="{9F2AD527-992A-4929-8CCD-BE4A7B0DFD77}" destId="{B582A418-D46B-4134-BFB8-D2546C7D796C}" srcOrd="0" destOrd="0" presId="urn:microsoft.com/office/officeart/2005/8/layout/hierarchy4"/>
    <dgm:cxn modelId="{F9CA6E75-C2D6-44BF-B02A-7F1A45683220}" type="presParOf" srcId="{9F2AD527-992A-4929-8CCD-BE4A7B0DFD77}" destId="{014B1188-1956-4E34-B599-A799CCBC4CAB}" srcOrd="1" destOrd="0" presId="urn:microsoft.com/office/officeart/2005/8/layout/hierarchy4"/>
    <dgm:cxn modelId="{F8B2F129-CCB9-4771-9057-B5F0007BAA73}" type="presParOf" srcId="{791D617A-81AC-4568-9F91-2FA239EFCBC0}" destId="{3643E430-801F-4F2C-A760-0FB14B34E8F6}" srcOrd="1" destOrd="0" presId="urn:microsoft.com/office/officeart/2005/8/layout/hierarchy4"/>
    <dgm:cxn modelId="{444BEE7D-4BA7-45FD-814B-25FDC7D730F8}" type="presParOf" srcId="{791D617A-81AC-4568-9F91-2FA239EFCBC0}" destId="{F3BC8757-6754-49CF-A349-4990F5E96705}" srcOrd="2" destOrd="0" presId="urn:microsoft.com/office/officeart/2005/8/layout/hierarchy4"/>
    <dgm:cxn modelId="{85749C8E-5484-490C-B078-4374A0F24AD2}" type="presParOf" srcId="{F3BC8757-6754-49CF-A349-4990F5E96705}" destId="{93BCC6FE-99ED-4DA9-A428-86E2C4EFCF28}" srcOrd="0" destOrd="0" presId="urn:microsoft.com/office/officeart/2005/8/layout/hierarchy4"/>
    <dgm:cxn modelId="{E63BE7E9-6C11-467F-AB78-536FB27C20C3}" type="presParOf" srcId="{F3BC8757-6754-49CF-A349-4990F5E96705}" destId="{47312F1F-214C-4922-82D5-4FFCCB283BB3}" srcOrd="1" destOrd="0" presId="urn:microsoft.com/office/officeart/2005/8/layout/hierarchy4"/>
    <dgm:cxn modelId="{80DCD86F-E9AD-4941-A0DE-60FFF658E7BC}" type="presParOf" srcId="{791D617A-81AC-4568-9F91-2FA239EFCBC0}" destId="{78C91255-E94A-446C-A387-6AC8265355CB}" srcOrd="3" destOrd="0" presId="urn:microsoft.com/office/officeart/2005/8/layout/hierarchy4"/>
    <dgm:cxn modelId="{8E1697FF-688C-4FB5-81AB-B1F8B8CF3E49}" type="presParOf" srcId="{791D617A-81AC-4568-9F91-2FA239EFCBC0}" destId="{C296A13C-5A10-4A94-8797-D99715ED47B0}" srcOrd="4" destOrd="0" presId="urn:microsoft.com/office/officeart/2005/8/layout/hierarchy4"/>
    <dgm:cxn modelId="{3ECCC28B-B6F2-4AA0-849F-741826339940}" type="presParOf" srcId="{C296A13C-5A10-4A94-8797-D99715ED47B0}" destId="{F823945A-0EDC-430F-9CB3-9D0EE9A35524}" srcOrd="0" destOrd="0" presId="urn:microsoft.com/office/officeart/2005/8/layout/hierarchy4"/>
    <dgm:cxn modelId="{66D05683-321A-480A-8D14-98863BC31352}" type="presParOf" srcId="{C296A13C-5A10-4A94-8797-D99715ED47B0}" destId="{B40E48AD-26D8-4BDD-AB3B-2F7CE9E7963D}" srcOrd="1" destOrd="0" presId="urn:microsoft.com/office/officeart/2005/8/layout/hierarchy4"/>
    <dgm:cxn modelId="{A250373E-ABAC-4A63-B625-594A2672BE31}" type="presParOf" srcId="{791D617A-81AC-4568-9F91-2FA239EFCBC0}" destId="{5BBE8AA6-24F4-4D5F-94D4-28EFAF77226C}" srcOrd="5" destOrd="0" presId="urn:microsoft.com/office/officeart/2005/8/layout/hierarchy4"/>
    <dgm:cxn modelId="{18B7A623-5530-4FE2-A00A-BE89A5B713CF}" type="presParOf" srcId="{791D617A-81AC-4568-9F91-2FA239EFCBC0}" destId="{FB54961C-554F-48F8-9A8A-EABEEEC279BB}" srcOrd="6" destOrd="0" presId="urn:microsoft.com/office/officeart/2005/8/layout/hierarchy4"/>
    <dgm:cxn modelId="{16F307BA-A872-46E0-B6C3-B4565705370A}" type="presParOf" srcId="{FB54961C-554F-48F8-9A8A-EABEEEC279BB}" destId="{0F694176-48CD-4D86-86DA-2EF2D1869D0D}" srcOrd="0" destOrd="0" presId="urn:microsoft.com/office/officeart/2005/8/layout/hierarchy4"/>
    <dgm:cxn modelId="{1CD34BDB-3A29-4AB8-981E-E3D9EA098DE2}" type="presParOf" srcId="{FB54961C-554F-48F8-9A8A-EABEEEC279BB}" destId="{6CA8B336-9EAF-46B6-95E0-34DAE1449C2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CFC58A-CFF8-48D8-A60C-5FCD068585E1}" type="doc">
      <dgm:prSet loTypeId="urn:microsoft.com/office/officeart/2005/8/layout/chart3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EFB78A29-CA29-4D1E-8302-8396738085B8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ru-RU" sz="4400" dirty="0" smtClean="0"/>
            <a:t>135</a:t>
          </a:r>
          <a:r>
            <a:rPr lang="ru-RU" sz="3200" dirty="0" smtClean="0"/>
            <a:t> </a:t>
          </a:r>
          <a:r>
            <a:rPr lang="ru-RU" sz="1600" dirty="0" err="1" smtClean="0"/>
            <a:t>образова</a:t>
          </a:r>
          <a:r>
            <a:rPr lang="ru-RU" sz="1600" dirty="0" smtClean="0"/>
            <a:t>-тельных </a:t>
          </a:r>
          <a:r>
            <a:rPr lang="ru-RU" sz="1600" dirty="0" err="1" smtClean="0"/>
            <a:t>организа-ций</a:t>
          </a:r>
          <a:endParaRPr lang="ru-RU" sz="1600" dirty="0">
            <a:latin typeface="Georgia" pitchFamily="18" charset="0"/>
          </a:endParaRPr>
        </a:p>
      </dgm:t>
    </dgm:pt>
    <dgm:pt modelId="{918056F4-13F5-4BC8-AE4D-8AC355FBCEA9}" type="parTrans" cxnId="{1DD03C02-DAD5-417E-AF00-B3B143D1C5F6}">
      <dgm:prSet/>
      <dgm:spPr/>
      <dgm:t>
        <a:bodyPr/>
        <a:lstStyle/>
        <a:p>
          <a:endParaRPr lang="ru-RU"/>
        </a:p>
      </dgm:t>
    </dgm:pt>
    <dgm:pt modelId="{DC81B81C-A7B6-45E2-9416-A651C5D71056}" type="sibTrans" cxnId="{1DD03C02-DAD5-417E-AF00-B3B143D1C5F6}">
      <dgm:prSet/>
      <dgm:spPr/>
      <dgm:t>
        <a:bodyPr/>
        <a:lstStyle/>
        <a:p>
          <a:endParaRPr lang="ru-RU"/>
        </a:p>
      </dgm:t>
    </dgm:pt>
    <dgm:pt modelId="{8BE6E11B-C40D-4E92-BB8A-55D09384D263}">
      <dgm:prSet phldrT="[Текст]" custT="1"/>
      <dgm:spPr/>
      <dgm:t>
        <a:bodyPr/>
        <a:lstStyle/>
        <a:p>
          <a:pPr algn="r"/>
          <a:r>
            <a:rPr lang="ru-RU" sz="3200" dirty="0" smtClean="0">
              <a:latin typeface="Georgia" pitchFamily="18" charset="0"/>
            </a:rPr>
            <a:t>38 </a:t>
          </a:r>
          <a:r>
            <a:rPr lang="ru-RU" sz="2800" dirty="0" smtClean="0">
              <a:latin typeface="Georgia" pitchFamily="18" charset="0"/>
            </a:rPr>
            <a:t>ПМПК</a:t>
          </a:r>
          <a:endParaRPr lang="ru-RU" sz="2800" dirty="0">
            <a:latin typeface="Georgia" pitchFamily="18" charset="0"/>
          </a:endParaRPr>
        </a:p>
      </dgm:t>
    </dgm:pt>
    <dgm:pt modelId="{E811E259-E5A8-4291-813A-B6CDE557BBE9}" type="parTrans" cxnId="{99040C1C-8EDE-450B-84DA-5E9DE7598432}">
      <dgm:prSet/>
      <dgm:spPr/>
      <dgm:t>
        <a:bodyPr/>
        <a:lstStyle/>
        <a:p>
          <a:endParaRPr lang="ru-RU"/>
        </a:p>
      </dgm:t>
    </dgm:pt>
    <dgm:pt modelId="{308D8EBB-229E-479F-B6F1-CF174A43F6F4}" type="sibTrans" cxnId="{99040C1C-8EDE-450B-84DA-5E9DE7598432}">
      <dgm:prSet/>
      <dgm:spPr/>
      <dgm:t>
        <a:bodyPr/>
        <a:lstStyle/>
        <a:p>
          <a:endParaRPr lang="ru-RU"/>
        </a:p>
      </dgm:t>
    </dgm:pt>
    <dgm:pt modelId="{830F269D-04B5-461A-B063-433C10DF5D8D}">
      <dgm:prSet phldrT="[Текст]"/>
      <dgm:spPr/>
      <dgm:t>
        <a:bodyPr/>
        <a:lstStyle/>
        <a:p>
          <a:r>
            <a:rPr lang="ru-RU" dirty="0" smtClean="0"/>
            <a:t>РРЦ</a:t>
          </a:r>
          <a:endParaRPr lang="ru-RU" dirty="0"/>
        </a:p>
      </dgm:t>
    </dgm:pt>
    <dgm:pt modelId="{18D0BD4F-B51A-41C8-B780-5AD867CF2729}" type="parTrans" cxnId="{EA3EB43E-0509-42F4-B528-5C651949432A}">
      <dgm:prSet/>
      <dgm:spPr/>
      <dgm:t>
        <a:bodyPr/>
        <a:lstStyle/>
        <a:p>
          <a:endParaRPr lang="ru-RU"/>
        </a:p>
      </dgm:t>
    </dgm:pt>
    <dgm:pt modelId="{9BCF4A73-A705-4ACE-9D12-D934C0F9EE3C}" type="sibTrans" cxnId="{EA3EB43E-0509-42F4-B528-5C651949432A}">
      <dgm:prSet/>
      <dgm:spPr/>
      <dgm:t>
        <a:bodyPr/>
        <a:lstStyle/>
        <a:p>
          <a:endParaRPr lang="ru-RU"/>
        </a:p>
      </dgm:t>
    </dgm:pt>
    <dgm:pt modelId="{F0F98377-4B56-4E54-BA97-E52F2F782FD8}">
      <dgm:prSet phldrT="[Текст]" custT="1"/>
      <dgm:spPr/>
      <dgm:t>
        <a:bodyPr/>
        <a:lstStyle/>
        <a:p>
          <a:pPr algn="l"/>
          <a:r>
            <a:rPr lang="ru-RU" sz="1500" dirty="0" err="1" smtClean="0">
              <a:latin typeface="Georgia" pitchFamily="18" charset="0"/>
            </a:rPr>
            <a:t>Заинтересо</a:t>
          </a:r>
          <a:r>
            <a:rPr lang="ru-RU" sz="1500" dirty="0" smtClean="0">
              <a:latin typeface="Georgia" pitchFamily="18" charset="0"/>
            </a:rPr>
            <a:t>-ванная родительская обществен-</a:t>
          </a:r>
          <a:r>
            <a:rPr lang="ru-RU" sz="1500" dirty="0" err="1" smtClean="0">
              <a:latin typeface="Georgia" pitchFamily="18" charset="0"/>
            </a:rPr>
            <a:t>ность</a:t>
          </a:r>
          <a:endParaRPr lang="ru-RU" sz="1500" dirty="0">
            <a:latin typeface="Georgia" pitchFamily="18" charset="0"/>
          </a:endParaRPr>
        </a:p>
      </dgm:t>
    </dgm:pt>
    <dgm:pt modelId="{2B81F817-A7D2-4524-9EE9-226C9B0478E0}" type="parTrans" cxnId="{D9B95B07-5A42-4418-92F1-18F179FCCC27}">
      <dgm:prSet/>
      <dgm:spPr/>
      <dgm:t>
        <a:bodyPr/>
        <a:lstStyle/>
        <a:p>
          <a:endParaRPr lang="ru-RU"/>
        </a:p>
      </dgm:t>
    </dgm:pt>
    <dgm:pt modelId="{FE65AA83-81F8-4C8A-AEE3-7EAD085EC791}" type="sibTrans" cxnId="{D9B95B07-5A42-4418-92F1-18F179FCCC27}">
      <dgm:prSet/>
      <dgm:spPr/>
      <dgm:t>
        <a:bodyPr/>
        <a:lstStyle/>
        <a:p>
          <a:endParaRPr lang="ru-RU"/>
        </a:p>
      </dgm:t>
    </dgm:pt>
    <dgm:pt modelId="{DB31BB20-C071-49E4-8386-337A19663440}">
      <dgm:prSet phldrT="[Текст]" custT="1"/>
      <dgm:spPr/>
      <dgm:t>
        <a:bodyPr/>
        <a:lstStyle/>
        <a:p>
          <a:pPr algn="r">
            <a:lnSpc>
              <a:spcPct val="100000"/>
            </a:lnSpc>
            <a:spcAft>
              <a:spcPts val="0"/>
            </a:spcAft>
          </a:pPr>
          <a:r>
            <a:rPr lang="ru-RU" sz="4000" dirty="0" smtClean="0">
              <a:latin typeface="Georgia" pitchFamily="18" charset="0"/>
            </a:rPr>
            <a:t>8</a:t>
          </a:r>
          <a:r>
            <a:rPr lang="ru-RU" sz="1800" dirty="0" smtClean="0">
              <a:latin typeface="Georgia" pitchFamily="18" charset="0"/>
            </a:rPr>
            <a:t> </a:t>
          </a:r>
          <a:r>
            <a:rPr lang="ru-RU" sz="1800" dirty="0" err="1" smtClean="0">
              <a:latin typeface="Georgia" pitchFamily="18" charset="0"/>
            </a:rPr>
            <a:t>стажиро-вочных</a:t>
          </a:r>
          <a:r>
            <a:rPr lang="ru-RU" sz="1800" dirty="0" smtClean="0">
              <a:latin typeface="Georgia" pitchFamily="18" charset="0"/>
            </a:rPr>
            <a:t> площадок</a:t>
          </a:r>
          <a:endParaRPr lang="ru-RU" sz="1800" dirty="0">
            <a:latin typeface="Georgia" pitchFamily="18" charset="0"/>
          </a:endParaRPr>
        </a:p>
      </dgm:t>
    </dgm:pt>
    <dgm:pt modelId="{615530BC-3EE9-46B7-9C56-083A691861D2}" type="parTrans" cxnId="{989BF5F8-9539-4831-A066-5E408DDA3517}">
      <dgm:prSet/>
      <dgm:spPr/>
      <dgm:t>
        <a:bodyPr/>
        <a:lstStyle/>
        <a:p>
          <a:endParaRPr lang="ru-RU"/>
        </a:p>
      </dgm:t>
    </dgm:pt>
    <dgm:pt modelId="{EB95EC94-234B-40EF-885F-7DDAC3868FD3}" type="sibTrans" cxnId="{989BF5F8-9539-4831-A066-5E408DDA3517}">
      <dgm:prSet/>
      <dgm:spPr/>
      <dgm:t>
        <a:bodyPr/>
        <a:lstStyle/>
        <a:p>
          <a:endParaRPr lang="ru-RU"/>
        </a:p>
      </dgm:t>
    </dgm:pt>
    <dgm:pt modelId="{B88527E5-7E18-48A6-A4E3-2AA93DE7EAD3}">
      <dgm:prSet phldrT="[Текст]" custT="1"/>
      <dgm:spPr/>
      <dgm:t>
        <a:bodyPr/>
        <a:lstStyle/>
        <a:p>
          <a:pPr algn="r"/>
          <a:r>
            <a:rPr lang="ru-RU" sz="2800" dirty="0" err="1" smtClean="0">
              <a:latin typeface="Georgia" pitchFamily="18" charset="0"/>
            </a:rPr>
            <a:t>УрГПУ</a:t>
          </a:r>
          <a:r>
            <a:rPr lang="ru-RU" sz="2800" dirty="0" smtClean="0">
              <a:latin typeface="Georgia" pitchFamily="18" charset="0"/>
            </a:rPr>
            <a:t> ИСО, </a:t>
          </a:r>
          <a:r>
            <a:rPr lang="ru-RU" sz="2800" dirty="0" err="1" smtClean="0">
              <a:latin typeface="Georgia" pitchFamily="18" charset="0"/>
            </a:rPr>
            <a:t>УрФУ</a:t>
          </a:r>
          <a:endParaRPr lang="ru-RU" sz="2800" dirty="0">
            <a:latin typeface="Georgia" pitchFamily="18" charset="0"/>
          </a:endParaRPr>
        </a:p>
      </dgm:t>
    </dgm:pt>
    <dgm:pt modelId="{1B3F66E6-DD1A-49BB-A1AD-E584740620D6}" type="parTrans" cxnId="{EFF1B57E-B8B4-4581-AA41-E932C098A627}">
      <dgm:prSet/>
      <dgm:spPr/>
      <dgm:t>
        <a:bodyPr/>
        <a:lstStyle/>
        <a:p>
          <a:endParaRPr lang="ru-RU"/>
        </a:p>
      </dgm:t>
    </dgm:pt>
    <dgm:pt modelId="{16F1D8DA-31E3-477F-8E42-0E66D825D125}" type="sibTrans" cxnId="{EFF1B57E-B8B4-4581-AA41-E932C098A627}">
      <dgm:prSet/>
      <dgm:spPr/>
      <dgm:t>
        <a:bodyPr/>
        <a:lstStyle/>
        <a:p>
          <a:endParaRPr lang="ru-RU"/>
        </a:p>
      </dgm:t>
    </dgm:pt>
    <dgm:pt modelId="{FB2A473B-1128-4B2B-A5CC-ADAF3A51FF33}" type="pres">
      <dgm:prSet presAssocID="{01CFC58A-CFF8-48D8-A60C-5FCD068585E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5E96EF-65CC-4C30-8B72-AC39B55D3D40}" type="pres">
      <dgm:prSet presAssocID="{01CFC58A-CFF8-48D8-A60C-5FCD068585E1}" presName="wedge1" presStyleLbl="node1" presStyleIdx="0" presStyleCnt="6" custLinFactNeighborX="633" custLinFactNeighborY="-1853"/>
      <dgm:spPr/>
      <dgm:t>
        <a:bodyPr/>
        <a:lstStyle/>
        <a:p>
          <a:endParaRPr lang="ru-RU"/>
        </a:p>
      </dgm:t>
    </dgm:pt>
    <dgm:pt modelId="{8D0BE9C8-0954-4DCC-88FA-AAD1A824AACC}" type="pres">
      <dgm:prSet presAssocID="{01CFC58A-CFF8-48D8-A60C-5FCD068585E1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4CF822-8701-4158-B17A-18757ACE6400}" type="pres">
      <dgm:prSet presAssocID="{01CFC58A-CFF8-48D8-A60C-5FCD068585E1}" presName="wedge2" presStyleLbl="node1" presStyleIdx="1" presStyleCnt="6" custLinFactNeighborX="6820" custLinFactNeighborY="1673"/>
      <dgm:spPr/>
      <dgm:t>
        <a:bodyPr/>
        <a:lstStyle/>
        <a:p>
          <a:endParaRPr lang="ru-RU"/>
        </a:p>
      </dgm:t>
    </dgm:pt>
    <dgm:pt modelId="{742E8E6E-BB57-464F-B0FA-9285C30AC140}" type="pres">
      <dgm:prSet presAssocID="{01CFC58A-CFF8-48D8-A60C-5FCD068585E1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2FC10-01D7-49F7-BE97-5295541C4A93}" type="pres">
      <dgm:prSet presAssocID="{01CFC58A-CFF8-48D8-A60C-5FCD068585E1}" presName="wedge3" presStyleLbl="node1" presStyleIdx="2" presStyleCnt="6" custLinFactNeighborX="2609" custLinFactNeighborY="6546"/>
      <dgm:spPr/>
      <dgm:t>
        <a:bodyPr/>
        <a:lstStyle/>
        <a:p>
          <a:endParaRPr lang="ru-RU"/>
        </a:p>
      </dgm:t>
    </dgm:pt>
    <dgm:pt modelId="{D6A48822-DBC5-4EAF-AC60-D4221B55BBE8}" type="pres">
      <dgm:prSet presAssocID="{01CFC58A-CFF8-48D8-A60C-5FCD068585E1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F9BC75-E8B1-4BAC-88B6-A687EF5E49D1}" type="pres">
      <dgm:prSet presAssocID="{01CFC58A-CFF8-48D8-A60C-5FCD068585E1}" presName="wedge4" presStyleLbl="node1" presStyleIdx="3" presStyleCnt="6" custScaleX="98961" custScaleY="100813" custLinFactNeighborX="-7717" custLinFactNeighborY="6953"/>
      <dgm:spPr/>
      <dgm:t>
        <a:bodyPr/>
        <a:lstStyle/>
        <a:p>
          <a:endParaRPr lang="ru-RU"/>
        </a:p>
      </dgm:t>
    </dgm:pt>
    <dgm:pt modelId="{4DD2ACE3-5BFB-495B-BE15-0C1F3B675580}" type="pres">
      <dgm:prSet presAssocID="{01CFC58A-CFF8-48D8-A60C-5FCD068585E1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9B05B1-4041-4C66-AF46-C6D005335873}" type="pres">
      <dgm:prSet presAssocID="{01CFC58A-CFF8-48D8-A60C-5FCD068585E1}" presName="wedge5" presStyleLbl="node1" presStyleIdx="4" presStyleCnt="6" custLinFactNeighborX="-10763" custLinFactNeighborY="-1109"/>
      <dgm:spPr/>
      <dgm:t>
        <a:bodyPr/>
        <a:lstStyle/>
        <a:p>
          <a:endParaRPr lang="ru-RU"/>
        </a:p>
      </dgm:t>
    </dgm:pt>
    <dgm:pt modelId="{ABC80BE6-92AB-4224-9535-E4B5835BE96D}" type="pres">
      <dgm:prSet presAssocID="{01CFC58A-CFF8-48D8-A60C-5FCD068585E1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1CC550-62DE-4BE9-BDB1-5DBBF4F65708}" type="pres">
      <dgm:prSet presAssocID="{01CFC58A-CFF8-48D8-A60C-5FCD068585E1}" presName="wedge6" presStyleLbl="node1" presStyleIdx="5" presStyleCnt="6" custLinFactNeighborX="-7197" custLinFactNeighborY="-8120"/>
      <dgm:spPr/>
      <dgm:t>
        <a:bodyPr/>
        <a:lstStyle/>
        <a:p>
          <a:endParaRPr lang="ru-RU"/>
        </a:p>
      </dgm:t>
    </dgm:pt>
    <dgm:pt modelId="{FFCA6AF7-9154-462D-A88A-1DD8B53B4A8C}" type="pres">
      <dgm:prSet presAssocID="{01CFC58A-CFF8-48D8-A60C-5FCD068585E1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040C1C-8EDE-450B-84DA-5E9DE7598432}" srcId="{01CFC58A-CFF8-48D8-A60C-5FCD068585E1}" destId="{8BE6E11B-C40D-4E92-BB8A-55D09384D263}" srcOrd="3" destOrd="0" parTransId="{E811E259-E5A8-4291-813A-B6CDE557BBE9}" sibTransId="{308D8EBB-229E-479F-B6F1-CF174A43F6F4}"/>
    <dgm:cxn modelId="{EFA56CE4-EE7D-4421-AC80-AE17E8665BF3}" type="presOf" srcId="{EFB78A29-CA29-4D1E-8302-8396738085B8}" destId="{245E96EF-65CC-4C30-8B72-AC39B55D3D40}" srcOrd="0" destOrd="0" presId="urn:microsoft.com/office/officeart/2005/8/layout/chart3"/>
    <dgm:cxn modelId="{1DD03C02-DAD5-417E-AF00-B3B143D1C5F6}" srcId="{01CFC58A-CFF8-48D8-A60C-5FCD068585E1}" destId="{EFB78A29-CA29-4D1E-8302-8396738085B8}" srcOrd="0" destOrd="0" parTransId="{918056F4-13F5-4BC8-AE4D-8AC355FBCEA9}" sibTransId="{DC81B81C-A7B6-45E2-9416-A651C5D71056}"/>
    <dgm:cxn modelId="{EA3EB43E-0509-42F4-B528-5C651949432A}" srcId="{01CFC58A-CFF8-48D8-A60C-5FCD068585E1}" destId="{830F269D-04B5-461A-B063-433C10DF5D8D}" srcOrd="5" destOrd="0" parTransId="{18D0BD4F-B51A-41C8-B780-5AD867CF2729}" sibTransId="{9BCF4A73-A705-4ACE-9D12-D934C0F9EE3C}"/>
    <dgm:cxn modelId="{0D080E49-E2FA-4E1A-919D-55FCB6C4C614}" type="presOf" srcId="{830F269D-04B5-461A-B063-433C10DF5D8D}" destId="{2E1CC550-62DE-4BE9-BDB1-5DBBF4F65708}" srcOrd="0" destOrd="0" presId="urn:microsoft.com/office/officeart/2005/8/layout/chart3"/>
    <dgm:cxn modelId="{1912A1D4-0191-4D1C-B064-4EF676772720}" type="presOf" srcId="{DB31BB20-C071-49E4-8386-337A19663440}" destId="{742E8E6E-BB57-464F-B0FA-9285C30AC140}" srcOrd="1" destOrd="0" presId="urn:microsoft.com/office/officeart/2005/8/layout/chart3"/>
    <dgm:cxn modelId="{EFF1B57E-B8B4-4581-AA41-E932C098A627}" srcId="{01CFC58A-CFF8-48D8-A60C-5FCD068585E1}" destId="{B88527E5-7E18-48A6-A4E3-2AA93DE7EAD3}" srcOrd="4" destOrd="0" parTransId="{1B3F66E6-DD1A-49BB-A1AD-E584740620D6}" sibTransId="{16F1D8DA-31E3-477F-8E42-0E66D825D125}"/>
    <dgm:cxn modelId="{95B52BBC-9714-48FE-8F48-B0516B100B37}" type="presOf" srcId="{830F269D-04B5-461A-B063-433C10DF5D8D}" destId="{FFCA6AF7-9154-462D-A88A-1DD8B53B4A8C}" srcOrd="1" destOrd="0" presId="urn:microsoft.com/office/officeart/2005/8/layout/chart3"/>
    <dgm:cxn modelId="{47684D71-B4C8-4F6C-A606-6197F59E2F53}" type="presOf" srcId="{F0F98377-4B56-4E54-BA97-E52F2F782FD8}" destId="{75B2FC10-01D7-49F7-BE97-5295541C4A93}" srcOrd="0" destOrd="0" presId="urn:microsoft.com/office/officeart/2005/8/layout/chart3"/>
    <dgm:cxn modelId="{989BF5F8-9539-4831-A066-5E408DDA3517}" srcId="{01CFC58A-CFF8-48D8-A60C-5FCD068585E1}" destId="{DB31BB20-C071-49E4-8386-337A19663440}" srcOrd="1" destOrd="0" parTransId="{615530BC-3EE9-46B7-9C56-083A691861D2}" sibTransId="{EB95EC94-234B-40EF-885F-7DDAC3868FD3}"/>
    <dgm:cxn modelId="{BDBDAE91-0E9B-4ADF-817B-4883FBD91751}" type="presOf" srcId="{01CFC58A-CFF8-48D8-A60C-5FCD068585E1}" destId="{FB2A473B-1128-4B2B-A5CC-ADAF3A51FF33}" srcOrd="0" destOrd="0" presId="urn:microsoft.com/office/officeart/2005/8/layout/chart3"/>
    <dgm:cxn modelId="{8A13B7B4-1CA7-4B07-B40A-B732ADF2A167}" type="presOf" srcId="{F0F98377-4B56-4E54-BA97-E52F2F782FD8}" destId="{D6A48822-DBC5-4EAF-AC60-D4221B55BBE8}" srcOrd="1" destOrd="0" presId="urn:microsoft.com/office/officeart/2005/8/layout/chart3"/>
    <dgm:cxn modelId="{9630D530-2BBB-4542-B72C-454300E0BFB9}" type="presOf" srcId="{8BE6E11B-C40D-4E92-BB8A-55D09384D263}" destId="{4DD2ACE3-5BFB-495B-BE15-0C1F3B675580}" srcOrd="1" destOrd="0" presId="urn:microsoft.com/office/officeart/2005/8/layout/chart3"/>
    <dgm:cxn modelId="{D9B95B07-5A42-4418-92F1-18F179FCCC27}" srcId="{01CFC58A-CFF8-48D8-A60C-5FCD068585E1}" destId="{F0F98377-4B56-4E54-BA97-E52F2F782FD8}" srcOrd="2" destOrd="0" parTransId="{2B81F817-A7D2-4524-9EE9-226C9B0478E0}" sibTransId="{FE65AA83-81F8-4C8A-AEE3-7EAD085EC791}"/>
    <dgm:cxn modelId="{6690372A-FC40-4E24-A852-2213543894B8}" type="presOf" srcId="{EFB78A29-CA29-4D1E-8302-8396738085B8}" destId="{8D0BE9C8-0954-4DCC-88FA-AAD1A824AACC}" srcOrd="1" destOrd="0" presId="urn:microsoft.com/office/officeart/2005/8/layout/chart3"/>
    <dgm:cxn modelId="{8DD6B749-D797-4745-86F9-8822379E4D9E}" type="presOf" srcId="{B88527E5-7E18-48A6-A4E3-2AA93DE7EAD3}" destId="{ABC80BE6-92AB-4224-9535-E4B5835BE96D}" srcOrd="1" destOrd="0" presId="urn:microsoft.com/office/officeart/2005/8/layout/chart3"/>
    <dgm:cxn modelId="{9B5CB065-0930-464F-BE91-A0416E0D708D}" type="presOf" srcId="{B88527E5-7E18-48A6-A4E3-2AA93DE7EAD3}" destId="{799B05B1-4041-4C66-AF46-C6D005335873}" srcOrd="0" destOrd="0" presId="urn:microsoft.com/office/officeart/2005/8/layout/chart3"/>
    <dgm:cxn modelId="{C5B8C269-9F62-4B7A-8236-39D57D69E6BF}" type="presOf" srcId="{DB31BB20-C071-49E4-8386-337A19663440}" destId="{944CF822-8701-4158-B17A-18757ACE6400}" srcOrd="0" destOrd="0" presId="urn:microsoft.com/office/officeart/2005/8/layout/chart3"/>
    <dgm:cxn modelId="{590667CC-CBDF-4631-984A-513490E68EE0}" type="presOf" srcId="{8BE6E11B-C40D-4E92-BB8A-55D09384D263}" destId="{78F9BC75-E8B1-4BAC-88B6-A687EF5E49D1}" srcOrd="0" destOrd="0" presId="urn:microsoft.com/office/officeart/2005/8/layout/chart3"/>
    <dgm:cxn modelId="{66645D65-542B-40DD-8B2E-FB8DC6265DD4}" type="presParOf" srcId="{FB2A473B-1128-4B2B-A5CC-ADAF3A51FF33}" destId="{245E96EF-65CC-4C30-8B72-AC39B55D3D40}" srcOrd="0" destOrd="0" presId="urn:microsoft.com/office/officeart/2005/8/layout/chart3"/>
    <dgm:cxn modelId="{30D7A6EA-4481-4657-B35D-7E91B22845DE}" type="presParOf" srcId="{FB2A473B-1128-4B2B-A5CC-ADAF3A51FF33}" destId="{8D0BE9C8-0954-4DCC-88FA-AAD1A824AACC}" srcOrd="1" destOrd="0" presId="urn:microsoft.com/office/officeart/2005/8/layout/chart3"/>
    <dgm:cxn modelId="{CF7278D0-4AB1-4CA8-95CB-865FD35750F3}" type="presParOf" srcId="{FB2A473B-1128-4B2B-A5CC-ADAF3A51FF33}" destId="{944CF822-8701-4158-B17A-18757ACE6400}" srcOrd="2" destOrd="0" presId="urn:microsoft.com/office/officeart/2005/8/layout/chart3"/>
    <dgm:cxn modelId="{FCFC573A-3751-4F2E-81F7-F0597A58C6EF}" type="presParOf" srcId="{FB2A473B-1128-4B2B-A5CC-ADAF3A51FF33}" destId="{742E8E6E-BB57-464F-B0FA-9285C30AC140}" srcOrd="3" destOrd="0" presId="urn:microsoft.com/office/officeart/2005/8/layout/chart3"/>
    <dgm:cxn modelId="{1F0DE0B6-5BC9-495F-AC8B-C0079C233827}" type="presParOf" srcId="{FB2A473B-1128-4B2B-A5CC-ADAF3A51FF33}" destId="{75B2FC10-01D7-49F7-BE97-5295541C4A93}" srcOrd="4" destOrd="0" presId="urn:microsoft.com/office/officeart/2005/8/layout/chart3"/>
    <dgm:cxn modelId="{9C204A16-85A5-4490-B4C8-648ACBD48FB7}" type="presParOf" srcId="{FB2A473B-1128-4B2B-A5CC-ADAF3A51FF33}" destId="{D6A48822-DBC5-4EAF-AC60-D4221B55BBE8}" srcOrd="5" destOrd="0" presId="urn:microsoft.com/office/officeart/2005/8/layout/chart3"/>
    <dgm:cxn modelId="{14B8B244-4C7A-461C-B779-BC09E705E872}" type="presParOf" srcId="{FB2A473B-1128-4B2B-A5CC-ADAF3A51FF33}" destId="{78F9BC75-E8B1-4BAC-88B6-A687EF5E49D1}" srcOrd="6" destOrd="0" presId="urn:microsoft.com/office/officeart/2005/8/layout/chart3"/>
    <dgm:cxn modelId="{395C6C27-0359-4821-8F59-9958EFD7CA25}" type="presParOf" srcId="{FB2A473B-1128-4B2B-A5CC-ADAF3A51FF33}" destId="{4DD2ACE3-5BFB-495B-BE15-0C1F3B675580}" srcOrd="7" destOrd="0" presId="urn:microsoft.com/office/officeart/2005/8/layout/chart3"/>
    <dgm:cxn modelId="{976E431A-F77F-441F-A26B-F364B35C33A5}" type="presParOf" srcId="{FB2A473B-1128-4B2B-A5CC-ADAF3A51FF33}" destId="{799B05B1-4041-4C66-AF46-C6D005335873}" srcOrd="8" destOrd="0" presId="urn:microsoft.com/office/officeart/2005/8/layout/chart3"/>
    <dgm:cxn modelId="{C68586E5-E105-4442-8D2F-D6F068E1D5F1}" type="presParOf" srcId="{FB2A473B-1128-4B2B-A5CC-ADAF3A51FF33}" destId="{ABC80BE6-92AB-4224-9535-E4B5835BE96D}" srcOrd="9" destOrd="0" presId="urn:microsoft.com/office/officeart/2005/8/layout/chart3"/>
    <dgm:cxn modelId="{523D1E2A-FAF8-4D0A-B77B-9A4FF455A1D9}" type="presParOf" srcId="{FB2A473B-1128-4B2B-A5CC-ADAF3A51FF33}" destId="{2E1CC550-62DE-4BE9-BDB1-5DBBF4F65708}" srcOrd="10" destOrd="0" presId="urn:microsoft.com/office/officeart/2005/8/layout/chart3"/>
    <dgm:cxn modelId="{CBB973F0-4792-461D-9D88-199C38835D87}" type="presParOf" srcId="{FB2A473B-1128-4B2B-A5CC-ADAF3A51FF33}" destId="{FFCA6AF7-9154-462D-A88A-1DD8B53B4A8C}" srcOrd="11" destOrd="0" presId="urn:microsoft.com/office/officeart/2005/8/layout/chart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6822D2-18D7-485C-9B3A-5E21044E5A09}">
      <dsp:nvSpPr>
        <dsp:cNvPr id="0" name=""/>
        <dsp:cNvSpPr/>
      </dsp:nvSpPr>
      <dsp:spPr>
        <a:xfrm rot="16200000">
          <a:off x="-1595413" y="1597461"/>
          <a:ext cx="5205064" cy="201014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Профилактика инвалидности: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Раннее </a:t>
          </a:r>
          <a:r>
            <a:rPr lang="ru-RU" sz="1800" kern="1200" dirty="0" err="1" smtClean="0"/>
            <a:t>вмешательст</a:t>
          </a:r>
          <a:r>
            <a:rPr lang="ru-RU" sz="1800" kern="1200" dirty="0" smtClean="0"/>
            <a:t>-во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Ранняя помощь</a:t>
          </a:r>
          <a:endParaRPr lang="ru-RU" sz="1800" kern="1200" dirty="0"/>
        </a:p>
      </dsp:txBody>
      <dsp:txXfrm rot="5400000">
        <a:off x="2048" y="1041013"/>
        <a:ext cx="2010141" cy="3123038"/>
      </dsp:txXfrm>
    </dsp:sp>
    <dsp:sp modelId="{2415EF8B-B5E8-420D-94D9-60E2071BF4AC}">
      <dsp:nvSpPr>
        <dsp:cNvPr id="0" name=""/>
        <dsp:cNvSpPr/>
      </dsp:nvSpPr>
      <dsp:spPr>
        <a:xfrm rot="16200000">
          <a:off x="565488" y="1597461"/>
          <a:ext cx="5205064" cy="201014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Многофункциональное межведомственное воздействие</a:t>
          </a:r>
          <a:endParaRPr lang="ru-RU" sz="20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Оказание помощи в одно время, в одном месте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Использование сетевого взаимодействия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Привлечение ресурсов НКО</a:t>
          </a:r>
          <a:endParaRPr lang="ru-RU" sz="1400" kern="1200" dirty="0"/>
        </a:p>
      </dsp:txBody>
      <dsp:txXfrm rot="5400000">
        <a:off x="2162949" y="1041013"/>
        <a:ext cx="2010141" cy="3123038"/>
      </dsp:txXfrm>
    </dsp:sp>
    <dsp:sp modelId="{E792B2B7-C642-428C-AF79-D3A5DD9CE118}">
      <dsp:nvSpPr>
        <dsp:cNvPr id="0" name=""/>
        <dsp:cNvSpPr/>
      </dsp:nvSpPr>
      <dsp:spPr>
        <a:xfrm rot="16200000">
          <a:off x="2726390" y="1597461"/>
          <a:ext cx="5205064" cy="201014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Восстановление физического и нравственного здоровья ребенка и его семьи</a:t>
          </a:r>
          <a:endParaRPr lang="ru-RU" sz="1800" kern="1200" dirty="0"/>
        </a:p>
      </dsp:txBody>
      <dsp:txXfrm rot="5400000">
        <a:off x="4323851" y="1041013"/>
        <a:ext cx="2010141" cy="3123038"/>
      </dsp:txXfrm>
    </dsp:sp>
    <dsp:sp modelId="{D8FDB70C-A54E-471C-AE74-84689A7D8615}">
      <dsp:nvSpPr>
        <dsp:cNvPr id="0" name=""/>
        <dsp:cNvSpPr/>
      </dsp:nvSpPr>
      <dsp:spPr>
        <a:xfrm rot="16200000">
          <a:off x="4887292" y="1597461"/>
          <a:ext cx="5205064" cy="201014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Восстановление коммуникативных возможностей: основа социализации личности </a:t>
          </a:r>
          <a:endParaRPr lang="ru-RU" sz="1800" kern="1200" dirty="0"/>
        </a:p>
      </dsp:txBody>
      <dsp:txXfrm rot="5400000">
        <a:off x="6484753" y="1041013"/>
        <a:ext cx="2010141" cy="31230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5B964A-0CB1-4B62-98FF-BDA29E95840E}">
      <dsp:nvSpPr>
        <dsp:cNvPr id="0" name=""/>
        <dsp:cNvSpPr/>
      </dsp:nvSpPr>
      <dsp:spPr>
        <a:xfrm>
          <a:off x="3123" y="415"/>
          <a:ext cx="8501040" cy="61864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МОПО СО</a:t>
          </a:r>
          <a:endParaRPr lang="ru-RU" sz="2700" kern="1200" dirty="0"/>
        </a:p>
      </dsp:txBody>
      <dsp:txXfrm>
        <a:off x="21242" y="18534"/>
        <a:ext cx="8464802" cy="582406"/>
      </dsp:txXfrm>
    </dsp:sp>
    <dsp:sp modelId="{1B5929EA-41FB-4966-99FF-C4BCAB27144C}">
      <dsp:nvSpPr>
        <dsp:cNvPr id="0" name=""/>
        <dsp:cNvSpPr/>
      </dsp:nvSpPr>
      <dsp:spPr>
        <a:xfrm>
          <a:off x="11421" y="840980"/>
          <a:ext cx="8484444" cy="68845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РРЦ, НКО</a:t>
          </a:r>
          <a:endParaRPr lang="ru-RU" sz="2700" kern="1200" dirty="0"/>
        </a:p>
      </dsp:txBody>
      <dsp:txXfrm>
        <a:off x="31585" y="861144"/>
        <a:ext cx="8444116" cy="648127"/>
      </dsp:txXfrm>
    </dsp:sp>
    <dsp:sp modelId="{B582A418-D46B-4134-BFB8-D2546C7D796C}">
      <dsp:nvSpPr>
        <dsp:cNvPr id="0" name=""/>
        <dsp:cNvSpPr/>
      </dsp:nvSpPr>
      <dsp:spPr>
        <a:xfrm>
          <a:off x="27968" y="1751356"/>
          <a:ext cx="2048315" cy="3504812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u="sng" kern="1200" dirty="0" smtClean="0"/>
            <a:t>Нормативно-правовое</a:t>
          </a:r>
          <a:r>
            <a:rPr lang="ru-RU" sz="1800" kern="1200" dirty="0" smtClean="0"/>
            <a:t>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Использование федеральных и разработка региональных документов, определяющих регламент и порядок комплексного сопровождения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*</a:t>
          </a:r>
          <a:r>
            <a:rPr lang="ru-RU" sz="1400" kern="1200" dirty="0" smtClean="0"/>
            <a:t>Постановления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Соглашения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*Приказы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Продвижение отдельных законопроектов</a:t>
          </a:r>
          <a:endParaRPr lang="ru-RU" sz="1400" kern="1200" dirty="0"/>
        </a:p>
      </dsp:txBody>
      <dsp:txXfrm>
        <a:off x="87961" y="1811349"/>
        <a:ext cx="1928329" cy="3384826"/>
      </dsp:txXfrm>
    </dsp:sp>
    <dsp:sp modelId="{93BCC6FE-99ED-4DA9-A428-86E2C4EFCF28}">
      <dsp:nvSpPr>
        <dsp:cNvPr id="0" name=""/>
        <dsp:cNvSpPr/>
      </dsp:nvSpPr>
      <dsp:spPr>
        <a:xfrm>
          <a:off x="2162313" y="1751356"/>
          <a:ext cx="2048315" cy="3460786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/>
            <a:t>Научно-методическое: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Курсы повышения квалификации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</a:t>
          </a:r>
          <a:r>
            <a:rPr lang="ru-RU" sz="1400" kern="1200" dirty="0" err="1" smtClean="0"/>
            <a:t>Стажировочные</a:t>
          </a:r>
          <a:r>
            <a:rPr lang="ru-RU" sz="1400" kern="1200" dirty="0" smtClean="0"/>
            <a:t> площадки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Базовые площадки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Методические рекомендации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Диссеминация опыта</a:t>
          </a:r>
        </a:p>
      </dsp:txBody>
      <dsp:txXfrm>
        <a:off x="2222306" y="1811349"/>
        <a:ext cx="1928329" cy="3340800"/>
      </dsp:txXfrm>
    </dsp:sp>
    <dsp:sp modelId="{F823945A-0EDC-430F-9CB3-9D0EE9A35524}">
      <dsp:nvSpPr>
        <dsp:cNvPr id="0" name=""/>
        <dsp:cNvSpPr/>
      </dsp:nvSpPr>
      <dsp:spPr>
        <a:xfrm>
          <a:off x="4320480" y="1751771"/>
          <a:ext cx="2048315" cy="3504812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/>
            <a:t>Информационно-просветительское: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400" kern="1200" dirty="0" smtClean="0"/>
            <a:t>* Координационные советы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Совещания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Круглые столы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Семинары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Конференции</a:t>
          </a:r>
        </a:p>
        <a:p>
          <a:pPr marL="0" marR="0" lvl="0" indent="0" algn="ctr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1400" kern="1200" dirty="0" smtClean="0"/>
            <a:t>* Лекции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Сайты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* Консультации</a:t>
          </a:r>
        </a:p>
      </dsp:txBody>
      <dsp:txXfrm>
        <a:off x="4380473" y="1811764"/>
        <a:ext cx="1928329" cy="3384826"/>
      </dsp:txXfrm>
    </dsp:sp>
    <dsp:sp modelId="{0F694176-48CD-4D86-86DA-2EF2D1869D0D}">
      <dsp:nvSpPr>
        <dsp:cNvPr id="0" name=""/>
        <dsp:cNvSpPr/>
      </dsp:nvSpPr>
      <dsp:spPr>
        <a:xfrm>
          <a:off x="6431003" y="1751356"/>
          <a:ext cx="2048315" cy="350172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u="sng" kern="1200" dirty="0" smtClean="0"/>
            <a:t>Финансово-экономическое: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* Включение </a:t>
          </a:r>
          <a:r>
            <a:rPr lang="ru-RU" sz="1300" kern="1200" dirty="0" err="1" smtClean="0"/>
            <a:t>доп.разделов</a:t>
          </a:r>
          <a:r>
            <a:rPr lang="ru-RU" sz="1300" kern="1200" dirty="0" smtClean="0"/>
            <a:t> в ГЗ, применение коэффициентов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* Проведение конкурсных процедур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* Реализация совместных проектов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* Гранты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* Адресная помощь конкретным проектам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* Благотворительность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* </a:t>
          </a:r>
          <a:r>
            <a:rPr lang="ru-RU" sz="1300" kern="1200" dirty="0" err="1" smtClean="0"/>
            <a:t>Волонтёрство</a:t>
          </a:r>
          <a:endParaRPr lang="ru-RU" sz="1300" kern="1200" dirty="0" smtClean="0"/>
        </a:p>
      </dsp:txBody>
      <dsp:txXfrm>
        <a:off x="6490996" y="1811349"/>
        <a:ext cx="1928329" cy="33817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5E96EF-65CC-4C30-8B72-AC39B55D3D40}">
      <dsp:nvSpPr>
        <dsp:cNvPr id="0" name=""/>
        <dsp:cNvSpPr/>
      </dsp:nvSpPr>
      <dsp:spPr>
        <a:xfrm>
          <a:off x="2515813" y="210011"/>
          <a:ext cx="4294557" cy="4294557"/>
        </a:xfrm>
        <a:prstGeom prst="pie">
          <a:avLst>
            <a:gd name="adj1" fmla="val 16200000"/>
            <a:gd name="adj2" fmla="val 19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l" defTabSz="1955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4400" kern="1200" dirty="0" smtClean="0"/>
            <a:t>135</a:t>
          </a:r>
          <a:r>
            <a:rPr lang="ru-RU" sz="3200" kern="1200" dirty="0" smtClean="0"/>
            <a:t> </a:t>
          </a:r>
          <a:r>
            <a:rPr lang="ru-RU" sz="1600" kern="1200" dirty="0" err="1" smtClean="0"/>
            <a:t>образова</a:t>
          </a:r>
          <a:r>
            <a:rPr lang="ru-RU" sz="1600" kern="1200" dirty="0" smtClean="0"/>
            <a:t>-тельных </a:t>
          </a:r>
          <a:r>
            <a:rPr lang="ru-RU" sz="1600" kern="1200" dirty="0" err="1" smtClean="0"/>
            <a:t>организа-ций</a:t>
          </a:r>
          <a:endParaRPr lang="ru-RU" sz="1600" kern="1200" dirty="0">
            <a:latin typeface="Georgia" pitchFamily="18" charset="0"/>
          </a:endParaRPr>
        </a:p>
      </dsp:txBody>
      <dsp:txXfrm>
        <a:off x="4709104" y="670142"/>
        <a:ext cx="1252579" cy="920262"/>
      </dsp:txXfrm>
    </dsp:sp>
    <dsp:sp modelId="{944CF822-8701-4158-B17A-18757ACE6400}">
      <dsp:nvSpPr>
        <dsp:cNvPr id="0" name=""/>
        <dsp:cNvSpPr/>
      </dsp:nvSpPr>
      <dsp:spPr>
        <a:xfrm>
          <a:off x="2653703" y="582811"/>
          <a:ext cx="4294557" cy="4294557"/>
        </a:xfrm>
        <a:prstGeom prst="pie">
          <a:avLst>
            <a:gd name="adj1" fmla="val 19800000"/>
            <a:gd name="adj2" fmla="val 18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r" defTabSz="1778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4000" kern="1200" dirty="0" smtClean="0">
              <a:latin typeface="Georgia" pitchFamily="18" charset="0"/>
            </a:rPr>
            <a:t>8</a:t>
          </a:r>
          <a:r>
            <a:rPr lang="ru-RU" sz="1800" kern="1200" dirty="0" smtClean="0">
              <a:latin typeface="Georgia" pitchFamily="18" charset="0"/>
            </a:rPr>
            <a:t> </a:t>
          </a:r>
          <a:r>
            <a:rPr lang="ru-RU" sz="1800" kern="1200" dirty="0" err="1" smtClean="0">
              <a:latin typeface="Georgia" pitchFamily="18" charset="0"/>
            </a:rPr>
            <a:t>стажиро-вочных</a:t>
          </a:r>
          <a:r>
            <a:rPr lang="ru-RU" sz="1800" kern="1200" dirty="0" smtClean="0">
              <a:latin typeface="Georgia" pitchFamily="18" charset="0"/>
            </a:rPr>
            <a:t> площадок</a:t>
          </a:r>
          <a:endParaRPr lang="ru-RU" sz="1800" kern="1200" dirty="0">
            <a:latin typeface="Georgia" pitchFamily="18" charset="0"/>
          </a:endParaRPr>
        </a:p>
      </dsp:txBody>
      <dsp:txXfrm>
        <a:off x="5593429" y="2295522"/>
        <a:ext cx="1298592" cy="869136"/>
      </dsp:txXfrm>
    </dsp:sp>
    <dsp:sp modelId="{75B2FC10-01D7-49F7-BE97-5295541C4A93}">
      <dsp:nvSpPr>
        <dsp:cNvPr id="0" name=""/>
        <dsp:cNvSpPr/>
      </dsp:nvSpPr>
      <dsp:spPr>
        <a:xfrm>
          <a:off x="2472859" y="792085"/>
          <a:ext cx="4294557" cy="4294557"/>
        </a:xfrm>
        <a:prstGeom prst="pie">
          <a:avLst>
            <a:gd name="adj1" fmla="val 1800000"/>
            <a:gd name="adj2" fmla="val 54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latin typeface="Georgia" pitchFamily="18" charset="0"/>
            </a:rPr>
            <a:t>Заинтересо</a:t>
          </a:r>
          <a:r>
            <a:rPr lang="ru-RU" sz="1500" kern="1200" dirty="0" smtClean="0">
              <a:latin typeface="Georgia" pitchFamily="18" charset="0"/>
            </a:rPr>
            <a:t>-ванная родительская обществен-</a:t>
          </a:r>
          <a:r>
            <a:rPr lang="ru-RU" sz="1500" kern="1200" dirty="0" err="1" smtClean="0">
              <a:latin typeface="Georgia" pitchFamily="18" charset="0"/>
            </a:rPr>
            <a:t>ность</a:t>
          </a:r>
          <a:endParaRPr lang="ru-RU" sz="1500" kern="1200" dirty="0">
            <a:latin typeface="Georgia" pitchFamily="18" charset="0"/>
          </a:endParaRPr>
        </a:p>
      </dsp:txBody>
      <dsp:txXfrm>
        <a:off x="4666151" y="3706249"/>
        <a:ext cx="1252579" cy="920262"/>
      </dsp:txXfrm>
    </dsp:sp>
    <dsp:sp modelId="{78F9BC75-E8B1-4BAC-88B6-A687EF5E49D1}">
      <dsp:nvSpPr>
        <dsp:cNvPr id="0" name=""/>
        <dsp:cNvSpPr/>
      </dsp:nvSpPr>
      <dsp:spPr>
        <a:xfrm>
          <a:off x="2051713" y="792107"/>
          <a:ext cx="4249936" cy="4329471"/>
        </a:xfrm>
        <a:prstGeom prst="pie">
          <a:avLst>
            <a:gd name="adj1" fmla="val 5400000"/>
            <a:gd name="adj2" fmla="val 90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Georgia" pitchFamily="18" charset="0"/>
            </a:rPr>
            <a:t>38 </a:t>
          </a:r>
          <a:r>
            <a:rPr lang="ru-RU" sz="2800" kern="1200" dirty="0" smtClean="0">
              <a:latin typeface="Georgia" pitchFamily="18" charset="0"/>
            </a:rPr>
            <a:t>ПМПК</a:t>
          </a:r>
          <a:endParaRPr lang="ru-RU" sz="2800" kern="1200" dirty="0">
            <a:latin typeface="Georgia" pitchFamily="18" charset="0"/>
          </a:endParaRPr>
        </a:p>
      </dsp:txBody>
      <dsp:txXfrm>
        <a:off x="2891582" y="3729962"/>
        <a:ext cx="1239564" cy="927743"/>
      </dsp:txXfrm>
    </dsp:sp>
    <dsp:sp modelId="{799B05B1-4041-4C66-AF46-C6D005335873}">
      <dsp:nvSpPr>
        <dsp:cNvPr id="0" name=""/>
        <dsp:cNvSpPr/>
      </dsp:nvSpPr>
      <dsp:spPr>
        <a:xfrm>
          <a:off x="1898591" y="463337"/>
          <a:ext cx="4294557" cy="4294557"/>
        </a:xfrm>
        <a:prstGeom prst="pie">
          <a:avLst>
            <a:gd name="adj1" fmla="val 9000000"/>
            <a:gd name="adj2" fmla="val 126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err="1" smtClean="0">
              <a:latin typeface="Georgia" pitchFamily="18" charset="0"/>
            </a:rPr>
            <a:t>УрГПУ</a:t>
          </a:r>
          <a:r>
            <a:rPr lang="ru-RU" sz="2800" kern="1200" dirty="0" smtClean="0">
              <a:latin typeface="Georgia" pitchFamily="18" charset="0"/>
            </a:rPr>
            <a:t> ИСО, </a:t>
          </a:r>
          <a:r>
            <a:rPr lang="ru-RU" sz="2800" kern="1200" dirty="0" err="1" smtClean="0">
              <a:latin typeface="Georgia" pitchFamily="18" charset="0"/>
            </a:rPr>
            <a:t>УрФУ</a:t>
          </a:r>
          <a:endParaRPr lang="ru-RU" sz="2800" kern="1200" dirty="0">
            <a:latin typeface="Georgia" pitchFamily="18" charset="0"/>
          </a:endParaRPr>
        </a:p>
      </dsp:txBody>
      <dsp:txXfrm>
        <a:off x="1965054" y="2176047"/>
        <a:ext cx="1298592" cy="869136"/>
      </dsp:txXfrm>
    </dsp:sp>
    <dsp:sp modelId="{2E1CC550-62DE-4BE9-BDB1-5DBBF4F65708}">
      <dsp:nvSpPr>
        <dsp:cNvPr id="0" name=""/>
        <dsp:cNvSpPr/>
      </dsp:nvSpPr>
      <dsp:spPr>
        <a:xfrm>
          <a:off x="2051735" y="162245"/>
          <a:ext cx="4294557" cy="4294557"/>
        </a:xfrm>
        <a:prstGeom prst="pie">
          <a:avLst>
            <a:gd name="adj1" fmla="val 126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РРЦ</a:t>
          </a:r>
          <a:endParaRPr lang="ru-RU" sz="4100" kern="1200" dirty="0"/>
        </a:p>
      </dsp:txBody>
      <dsp:txXfrm>
        <a:off x="2900421" y="622376"/>
        <a:ext cx="1252579" cy="920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C41E0-33AB-4A86-8E2C-320083383C82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A3EF4-3039-4B43-BA77-9389235A20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774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8BCA0C2-6438-41DA-B4AC-D6DEDFE3B87C}" type="slidenum">
              <a:rPr lang="ru-RU"/>
              <a:pPr/>
              <a:t>12</a:t>
            </a:fld>
            <a:endParaRPr lang="ru-RU"/>
          </a:p>
        </p:txBody>
      </p:sp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21563-1C2A-4A10-8DD0-F360750171D3}" type="datetimeFigureOut">
              <a:rPr lang="ru-RU"/>
              <a:pPr>
                <a:defRPr/>
              </a:pPr>
              <a:t>11.12.2017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7743D-A9C1-49D9-AD1D-C6E1BEDEC4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image" Target="../media/image7.jpeg"/><Relationship Id="rId5" Type="http://schemas.openxmlformats.org/officeDocument/2006/relationships/diagramColors" Target="../diagrams/colors3.xml"/><Relationship Id="rId10" Type="http://schemas.openxmlformats.org/officeDocument/2006/relationships/image" Target="../media/image6.jp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obuchenie58@mail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8206680" cy="309634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ru-RU" sz="4000" b="1" dirty="0" smtClean="0">
                <a:solidFill>
                  <a:srgbClr val="C00000"/>
                </a:solidFill>
                <a:latin typeface="Georgia" pitchFamily="18" charset="0"/>
              </a:rPr>
              <a:t>Региональная стратегия обучения детей с расстройствами аутистического спектра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5157192"/>
            <a:ext cx="6408712" cy="1559024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Веснина 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Е.В.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директор 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ГБОУ «Речевой центр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»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руководитель РРЦ </a:t>
            </a:r>
            <a:r>
              <a:rPr lang="ru-RU" dirty="0" smtClean="0">
                <a:solidFill>
                  <a:srgbClr val="002060"/>
                </a:solidFill>
                <a:latin typeface="Georgia" pitchFamily="18" charset="0"/>
              </a:rPr>
              <a:t>СО</a:t>
            </a:r>
            <a:endParaRPr lang="ru-RU" dirty="0" smtClean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57606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Постоянные партнёры проектов</a:t>
            </a:r>
            <a:endParaRPr lang="ru-RU" b="1" i="1" dirty="0">
              <a:solidFill>
                <a:srgbClr val="C00000"/>
              </a:solidFill>
              <a:latin typeface="Georgia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95897969"/>
              </p:ext>
            </p:extLst>
          </p:nvPr>
        </p:nvGraphicFramePr>
        <p:xfrm>
          <a:off x="202921" y="1520788"/>
          <a:ext cx="91440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92" y="4925373"/>
            <a:ext cx="1536044" cy="15523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648" y="908720"/>
            <a:ext cx="1538225" cy="122413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403648" y="836712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dirty="0" smtClean="0">
                <a:latin typeface="Georgia" pitchFamily="18" charset="0"/>
              </a:rPr>
              <a:t>Министерство общего и профессионального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ru-RU" dirty="0" smtClean="0">
                <a:latin typeface="Georgia" pitchFamily="18" charset="0"/>
              </a:rPr>
              <a:t> образования Свердловской области</a:t>
            </a:r>
            <a:endParaRPr lang="ru-RU" dirty="0">
              <a:latin typeface="Georgia" pitchFamily="18" charset="0"/>
            </a:endParaRPr>
          </a:p>
        </p:txBody>
      </p:sp>
      <p:pic>
        <p:nvPicPr>
          <p:cNvPr id="11" name="Рисунок 10" descr="avrora4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132240" y="4907845"/>
            <a:ext cx="1485048" cy="144016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36912"/>
            <a:ext cx="1647088" cy="144016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29" t="12871" r="24129" b="59532"/>
          <a:stretch>
            <a:fillRect/>
          </a:stretch>
        </p:blipFill>
        <p:spPr bwMode="auto">
          <a:xfrm>
            <a:off x="6866652" y="1976230"/>
            <a:ext cx="2016224" cy="101123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17929" t="12871" r="24129" b="59532"/>
                  <a:stretch>
                    <a:fillRect/>
                  </a:stretch>
                </a:blip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55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Autofit/>
          </a:bodyPr>
          <a:lstStyle/>
          <a:p>
            <a:r>
              <a:rPr lang="ru-RU" sz="3200" b="1" i="1" u="sng" dirty="0">
                <a:solidFill>
                  <a:srgbClr val="C00000"/>
                </a:solidFill>
                <a:latin typeface="Georgia" pitchFamily="18" charset="0"/>
              </a:rPr>
              <a:t>объединение  общих   </a:t>
            </a:r>
            <a:r>
              <a:rPr lang="ru-RU" sz="3200" b="1" i="1" u="sng" dirty="0" smtClean="0">
                <a:solidFill>
                  <a:srgbClr val="C00000"/>
                </a:solidFill>
                <a:latin typeface="Georgia" pitchFamily="18" charset="0"/>
              </a:rPr>
              <a:t>усилий:</a:t>
            </a:r>
            <a:endParaRPr lang="ru-RU" sz="3200" b="1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507288" cy="5976664"/>
          </a:xfrm>
        </p:spPr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1700" dirty="0" smtClean="0">
                <a:latin typeface="Georgia" pitchFamily="18" charset="0"/>
              </a:rPr>
              <a:t>развитие теории и практики инклюзивного образования, реализация права на образование детей и подростков с РАС;</a:t>
            </a:r>
          </a:p>
          <a:p>
            <a:pPr>
              <a:buFont typeface="Courier New" pitchFamily="49" charset="0"/>
              <a:buChar char="o"/>
            </a:pPr>
            <a:r>
              <a:rPr lang="ru-RU" sz="1700" dirty="0" smtClean="0">
                <a:latin typeface="Georgia" pitchFamily="18" charset="0"/>
              </a:rPr>
              <a:t>повышение </a:t>
            </a:r>
            <a:r>
              <a:rPr lang="ru-RU" sz="1700" dirty="0">
                <a:latin typeface="Georgia" pitchFamily="18" charset="0"/>
              </a:rPr>
              <a:t>эффективности образования детей и подростков с РАС;</a:t>
            </a:r>
          </a:p>
          <a:p>
            <a:pPr>
              <a:buFont typeface="Courier New" pitchFamily="49" charset="0"/>
              <a:buChar char="o"/>
            </a:pPr>
            <a:r>
              <a:rPr lang="ru-RU" sz="1700" dirty="0" smtClean="0">
                <a:latin typeface="Georgia" pitchFamily="18" charset="0"/>
              </a:rPr>
              <a:t>развитие способностей, в </a:t>
            </a:r>
            <a:r>
              <a:rPr lang="ru-RU" sz="1700" dirty="0" err="1" smtClean="0">
                <a:latin typeface="Georgia" pitchFamily="18" charset="0"/>
              </a:rPr>
              <a:t>т.ч</a:t>
            </a:r>
            <a:r>
              <a:rPr lang="ru-RU" sz="1700" dirty="0" smtClean="0">
                <a:latin typeface="Georgia" pitchFamily="18" charset="0"/>
              </a:rPr>
              <a:t>. в системе основного и дополнительного образования</a:t>
            </a:r>
            <a:r>
              <a:rPr lang="ru-RU" sz="1700" dirty="0">
                <a:latin typeface="Georgia" pitchFamily="18" charset="0"/>
              </a:rPr>
              <a:t>;</a:t>
            </a:r>
            <a:endParaRPr lang="ru-RU" sz="1700" dirty="0" smtClean="0">
              <a:latin typeface="Georgia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1700" dirty="0" smtClean="0">
                <a:latin typeface="Georgia" pitchFamily="18" charset="0"/>
              </a:rPr>
              <a:t>разработка программ, новых форм и подходов к образованию детей и подростков с РАС;</a:t>
            </a:r>
          </a:p>
          <a:p>
            <a:pPr>
              <a:buFont typeface="Courier New" pitchFamily="49" charset="0"/>
              <a:buChar char="o"/>
            </a:pPr>
            <a:r>
              <a:rPr lang="ru-RU" sz="1700" dirty="0" smtClean="0">
                <a:latin typeface="Georgia" pitchFamily="18" charset="0"/>
              </a:rPr>
              <a:t>повышение уровня информированности общества о людях с РАС; совместное проведение информационных, просветительских, социокультурных мероприятий;</a:t>
            </a:r>
          </a:p>
          <a:p>
            <a:pPr>
              <a:buFont typeface="Courier New" pitchFamily="49" charset="0"/>
              <a:buChar char="o"/>
            </a:pPr>
            <a:r>
              <a:rPr lang="ru-RU" sz="1700" dirty="0" smtClean="0">
                <a:latin typeface="Georgia" pitchFamily="18" charset="0"/>
              </a:rPr>
              <a:t>инклюзия детей и подростков с РАС в образование и иные социальные отношения; содействие социальной адаптации и интеграции в общество детей и подростков с РАС; </a:t>
            </a:r>
          </a:p>
          <a:p>
            <a:pPr>
              <a:buFont typeface="Courier New" pitchFamily="49" charset="0"/>
              <a:buChar char="o"/>
            </a:pPr>
            <a:r>
              <a:rPr lang="ru-RU" sz="1700" dirty="0" smtClean="0">
                <a:latin typeface="Georgia" pitchFamily="18" charset="0"/>
              </a:rPr>
              <a:t>повышение уровня </a:t>
            </a:r>
            <a:r>
              <a:rPr lang="ru-RU" sz="1700" dirty="0" err="1" smtClean="0">
                <a:latin typeface="Georgia" pitchFamily="18" charset="0"/>
              </a:rPr>
              <a:t>профкомпетентности</a:t>
            </a:r>
            <a:r>
              <a:rPr lang="ru-RU" sz="1700" dirty="0" smtClean="0">
                <a:latin typeface="Georgia" pitchFamily="18" charset="0"/>
              </a:rPr>
              <a:t> специалистов в вопросах обучения и развития детей с РАС; совместное проведение образовательных мероприятий;</a:t>
            </a:r>
          </a:p>
          <a:p>
            <a:pPr>
              <a:buFont typeface="Courier New" pitchFamily="49" charset="0"/>
              <a:buChar char="o"/>
            </a:pPr>
            <a:r>
              <a:rPr lang="ru-RU" sz="1700" dirty="0" smtClean="0">
                <a:latin typeface="Georgia" pitchFamily="18" charset="0"/>
              </a:rPr>
              <a:t>реализация программ и проектов, обеспечивающих условия инклюзии людей с РАС в социум;</a:t>
            </a:r>
          </a:p>
          <a:p>
            <a:pPr>
              <a:buFont typeface="Courier New" pitchFamily="49" charset="0"/>
              <a:buChar char="o"/>
            </a:pPr>
            <a:r>
              <a:rPr lang="ru-RU" sz="1700" dirty="0" smtClean="0">
                <a:latin typeface="Georgia" pitchFamily="18" charset="0"/>
              </a:rPr>
              <a:t>согласованная работа </a:t>
            </a:r>
            <a:r>
              <a:rPr lang="ru-RU" sz="1700" dirty="0">
                <a:latin typeface="Georgia" pitchFamily="18" charset="0"/>
              </a:rPr>
              <a:t>и </a:t>
            </a:r>
            <a:r>
              <a:rPr lang="ru-RU" sz="1700" dirty="0" smtClean="0">
                <a:latin typeface="Georgia" pitchFamily="18" charset="0"/>
              </a:rPr>
              <a:t>финансирование </a:t>
            </a:r>
            <a:r>
              <a:rPr lang="ru-RU" sz="1700" dirty="0">
                <a:latin typeface="Georgia" pitchFamily="18" charset="0"/>
              </a:rPr>
              <a:t>совместных проектов;</a:t>
            </a:r>
          </a:p>
          <a:p>
            <a:pPr>
              <a:buFont typeface="Courier New" pitchFamily="49" charset="0"/>
              <a:buChar char="o"/>
            </a:pPr>
            <a:r>
              <a:rPr lang="ru-RU" sz="1700" dirty="0" smtClean="0">
                <a:latin typeface="Georgia" pitchFamily="18" charset="0"/>
              </a:rPr>
              <a:t>привлечение </a:t>
            </a:r>
            <a:r>
              <a:rPr lang="ru-RU" sz="1700" dirty="0">
                <a:latin typeface="Georgia" pitchFamily="18" charset="0"/>
              </a:rPr>
              <a:t>спонсорских средств на реализацию разработанных образовательных </a:t>
            </a:r>
            <a:r>
              <a:rPr lang="ru-RU" sz="1700" dirty="0" smtClean="0">
                <a:latin typeface="Georgia" pitchFamily="18" charset="0"/>
              </a:rPr>
              <a:t>проектов.</a:t>
            </a:r>
            <a:endParaRPr lang="ru-RU" sz="1700" dirty="0">
              <a:latin typeface="Georgia" pitchFamily="18" charset="0"/>
            </a:endParaRPr>
          </a:p>
          <a:p>
            <a:pPr>
              <a:buFont typeface="Courier New" pitchFamily="49" charset="0"/>
              <a:buChar char="o"/>
            </a:pPr>
            <a:endParaRPr lang="ru-RU" sz="16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539553" y="260649"/>
            <a:ext cx="5040560" cy="1944215"/>
          </a:xfrm>
          <a:ln/>
        </p:spPr>
        <p:txBody>
          <a:bodyPr>
            <a:normAutofit fontScale="90000"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Контакты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: </a:t>
            </a:r>
            <a:b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Государственное бюджетное общеобразовательное учреждение Свердловской области,</a:t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реализующее адаптированные основные</a:t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общеобразовательные программы,</a:t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«Центр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психолого-медико-социального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 сопровождения</a:t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«Речевой центр»</a:t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Электронный адрес: </a:t>
            </a:r>
            <a:r>
              <a:rPr lang="en-US" sz="1400" u="sng" dirty="0" err="1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  <a:hlinkClick r:id="rId3"/>
              </a:rPr>
              <a:t>obuchenie</a:t>
            </a:r>
            <a:r>
              <a:rPr lang="ru-RU" sz="1400" u="sng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  <a:hlinkClick r:id="rId3"/>
              </a:rPr>
              <a:t>58@</a:t>
            </a:r>
            <a:r>
              <a:rPr lang="en-US" sz="1400" u="sng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  <a:hlinkClick r:id="rId3"/>
              </a:rPr>
              <a:t>mail</a:t>
            </a:r>
            <a:r>
              <a:rPr lang="ru-RU" sz="1400" u="sng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  <a:hlinkClick r:id="rId3"/>
              </a:rPr>
              <a:t>.</a:t>
            </a:r>
            <a:r>
              <a:rPr lang="en-US" sz="1400" u="sng" dirty="0" err="1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  <a:hlinkClick r:id="rId3"/>
              </a:rPr>
              <a:t>ru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/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Сайт  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rc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.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uralschool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.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ru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 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Georgia" pitchFamily="18" charset="0"/>
            </a:endParaRPr>
          </a:p>
        </p:txBody>
      </p:sp>
      <p:pic>
        <p:nvPicPr>
          <p:cNvPr id="7" name="Picture 2" descr="C:\Users\реч\Desktop\Речевой центр\документы\речевой_лого_старое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332656"/>
            <a:ext cx="1864834" cy="1296144"/>
          </a:xfrm>
          <a:prstGeom prst="rect">
            <a:avLst/>
          </a:prstGeom>
          <a:noFill/>
        </p:spPr>
      </p:pic>
      <p:pic>
        <p:nvPicPr>
          <p:cNvPr id="8" name="Рисунок 7" descr="DSC_0047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19672" y="2276872"/>
            <a:ext cx="5686425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395536" y="5445224"/>
            <a:ext cx="84249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prstClr val="black"/>
              </a:solidFill>
              <a:latin typeface="Georgia" pitchFamily="18" charset="0"/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eorgia" pitchFamily="18" charset="0"/>
              </a:rPr>
              <a:t>СПАСИБО      ЗА      ВНИМАНИЕ!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Эпидемиология РАС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8208912" cy="527720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По данным США в 2012 году аутизм и РАС официально диагностированы у 2% людей (в 2007 – 1,2%). Число людей выросло из-за изменившихся подходов в диагностике.</a:t>
            </a:r>
          </a:p>
          <a:p>
            <a:pPr marL="0" indent="0" algn="just">
              <a:buNone/>
            </a:pPr>
            <a:r>
              <a:rPr lang="ru-RU" dirty="0"/>
              <a:t>	В</a:t>
            </a:r>
            <a:r>
              <a:rPr lang="ru-RU" dirty="0" smtClean="0"/>
              <a:t> Европе 10-20 человек на 10000 (0,6%).</a:t>
            </a:r>
          </a:p>
          <a:p>
            <a:pPr marL="0" indent="0" algn="just">
              <a:buNone/>
            </a:pPr>
            <a:r>
              <a:rPr lang="ru-RU" dirty="0"/>
              <a:t>	П</a:t>
            </a:r>
            <a:r>
              <a:rPr lang="ru-RU" dirty="0" smtClean="0"/>
              <a:t>о данным ВОЗ число лиц с РАС составляет 62:10000 детского населения (0,6%).</a:t>
            </a:r>
          </a:p>
          <a:p>
            <a:pPr marL="0" indent="0" algn="just">
              <a:buNone/>
            </a:pPr>
            <a:r>
              <a:rPr lang="ru-RU" dirty="0"/>
              <a:t>	В</a:t>
            </a:r>
            <a:r>
              <a:rPr lang="ru-RU" dirty="0" smtClean="0"/>
              <a:t> РФ на основе проведенных </a:t>
            </a:r>
            <a:r>
              <a:rPr lang="ru-RU" dirty="0" err="1" smtClean="0"/>
              <a:t>скриннинговых</a:t>
            </a:r>
            <a:r>
              <a:rPr lang="ru-RU" dirty="0" smtClean="0"/>
              <a:t> проектов до 24 месяцев РАС выявляется в 0,06% случаев.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Соотношение встречаемости у мальчиков 60%, у девочек 40%.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007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68952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статистические данные МСЭ Свердловской области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424936" cy="5493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Впервые выявленная инвалидность в возрасте от 0 до 3 лет - 36</a:t>
            </a:r>
            <a:r>
              <a:rPr lang="ru-RU" smtClean="0"/>
              <a:t>% детей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I </a:t>
            </a:r>
            <a:r>
              <a:rPr lang="ru-RU" dirty="0"/>
              <a:t>психические расстройства – 29,6% (</a:t>
            </a:r>
            <a:r>
              <a:rPr lang="ru-RU" dirty="0" smtClean="0"/>
              <a:t>7,7 </a:t>
            </a:r>
            <a:r>
              <a:rPr lang="ru-RU" dirty="0"/>
              <a:t>на 10000)</a:t>
            </a:r>
          </a:p>
          <a:p>
            <a:pPr marL="0" indent="0">
              <a:buNone/>
            </a:pPr>
            <a:r>
              <a:rPr lang="en-US" dirty="0"/>
              <a:t>II</a:t>
            </a:r>
            <a:r>
              <a:rPr lang="ru-RU" dirty="0"/>
              <a:t> нарушения нервной системы – 16,9%</a:t>
            </a:r>
          </a:p>
          <a:p>
            <a:pPr marL="0" indent="0">
              <a:buNone/>
            </a:pPr>
            <a:r>
              <a:rPr lang="en-US" dirty="0"/>
              <a:t>III</a:t>
            </a:r>
            <a:r>
              <a:rPr lang="ru-RU" dirty="0"/>
              <a:t> аномалии в развитии – 15,3%</a:t>
            </a:r>
          </a:p>
          <a:p>
            <a:pPr marL="0" indent="0">
              <a:buNone/>
            </a:pPr>
            <a:r>
              <a:rPr lang="ru-RU" dirty="0" smtClean="0"/>
              <a:t>психические расстройства:</a:t>
            </a:r>
          </a:p>
          <a:p>
            <a:r>
              <a:rPr lang="ru-RU" dirty="0" smtClean="0"/>
              <a:t>умственная отсталость – 42%</a:t>
            </a:r>
          </a:p>
          <a:p>
            <a:r>
              <a:rPr lang="ru-RU" dirty="0"/>
              <a:t>органические патологии – 39%</a:t>
            </a:r>
          </a:p>
          <a:p>
            <a:r>
              <a:rPr lang="ru-RU" dirty="0" smtClean="0"/>
              <a:t>аутизм – 15,6%</a:t>
            </a:r>
          </a:p>
        </p:txBody>
      </p:sp>
    </p:spTree>
    <p:extLst>
      <p:ext uri="{BB962C8B-B14F-4D97-AF65-F5344CB8AC3E}">
        <p14:creationId xmlns:p14="http://schemas.microsoft.com/office/powerpoint/2010/main" val="1171577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Основные патогенетические гипотезы возникновения РАС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424936" cy="487375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Генетическая</a:t>
            </a:r>
          </a:p>
          <a:p>
            <a:r>
              <a:rPr lang="ru-RU" sz="2800" dirty="0" err="1" smtClean="0"/>
              <a:t>Дизрегуляция</a:t>
            </a:r>
            <a:r>
              <a:rPr lang="ru-RU" sz="2800" dirty="0" smtClean="0"/>
              <a:t> иммунной системы</a:t>
            </a:r>
          </a:p>
          <a:p>
            <a:r>
              <a:rPr lang="ru-RU" sz="2800" dirty="0" err="1" smtClean="0"/>
              <a:t>Нейродизонтогенез</a:t>
            </a:r>
            <a:r>
              <a:rPr lang="ru-RU" sz="2800" dirty="0" smtClean="0"/>
              <a:t> на ранних этапах развития ЦНС</a:t>
            </a:r>
          </a:p>
          <a:p>
            <a:r>
              <a:rPr lang="ru-RU" sz="2800" dirty="0" smtClean="0"/>
              <a:t>Нарушение корково-подкорковых взаимодействий</a:t>
            </a:r>
          </a:p>
          <a:p>
            <a:r>
              <a:rPr lang="ru-RU" sz="2800" dirty="0" smtClean="0"/>
              <a:t>Нарушение формирования </a:t>
            </a:r>
            <a:r>
              <a:rPr lang="ru-RU" sz="2800" dirty="0" err="1" smtClean="0"/>
              <a:t>нейротрансмитерных</a:t>
            </a:r>
            <a:r>
              <a:rPr lang="ru-RU" sz="2800" dirty="0" smtClean="0"/>
              <a:t> систем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0744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80920" cy="850106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Расстройства аутистического спектра в международной классификации  (МКБ 10)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8496944" cy="527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F 84</a:t>
            </a:r>
            <a:r>
              <a:rPr lang="ru-RU" b="1" dirty="0" smtClean="0">
                <a:solidFill>
                  <a:srgbClr val="C00000"/>
                </a:solidFill>
              </a:rPr>
              <a:t>.0 </a:t>
            </a:r>
            <a:r>
              <a:rPr lang="ru-RU" dirty="0" smtClean="0"/>
              <a:t>детский аутизм</a:t>
            </a:r>
          </a:p>
          <a:p>
            <a:pPr marL="0" indent="0">
              <a:buNone/>
            </a:pPr>
            <a:r>
              <a:rPr lang="ru-RU" dirty="0" smtClean="0"/>
              <a:t>	 инфантильный психоз</a:t>
            </a:r>
          </a:p>
          <a:p>
            <a:pPr marL="0" indent="0">
              <a:buNone/>
            </a:pPr>
            <a:r>
              <a:rPr lang="ru-RU" dirty="0" smtClean="0"/>
              <a:t>	 синдром </a:t>
            </a:r>
            <a:r>
              <a:rPr lang="ru-RU" dirty="0" err="1"/>
              <a:t>К</a:t>
            </a:r>
            <a:r>
              <a:rPr lang="ru-RU" dirty="0" err="1" smtClean="0"/>
              <a:t>аннера</a:t>
            </a:r>
            <a:endParaRPr lang="ru-RU" dirty="0" smtClean="0"/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F 84</a:t>
            </a:r>
            <a:r>
              <a:rPr lang="ru-RU" b="1" dirty="0" smtClean="0">
                <a:solidFill>
                  <a:srgbClr val="C00000"/>
                </a:solidFill>
              </a:rPr>
              <a:t>.1 </a:t>
            </a:r>
            <a:r>
              <a:rPr lang="ru-RU" dirty="0" smtClean="0"/>
              <a:t>атипичный аутизм</a:t>
            </a:r>
          </a:p>
          <a:p>
            <a:pPr marL="0" indent="0">
              <a:buNone/>
            </a:pPr>
            <a:r>
              <a:rPr lang="ru-RU" dirty="0" smtClean="0"/>
              <a:t>	 атипичный детский психоз</a:t>
            </a:r>
          </a:p>
          <a:p>
            <a:pPr marL="0" indent="0">
              <a:buNone/>
            </a:pPr>
            <a:r>
              <a:rPr lang="ru-RU" dirty="0" smtClean="0"/>
              <a:t>	 умственная отсталость с чертами аутизма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F 84</a:t>
            </a:r>
            <a:r>
              <a:rPr lang="ru-RU" b="1" dirty="0" smtClean="0">
                <a:solidFill>
                  <a:srgbClr val="C00000"/>
                </a:solidFill>
              </a:rPr>
              <a:t>.2 </a:t>
            </a:r>
            <a:r>
              <a:rPr lang="ru-RU" dirty="0" smtClean="0"/>
              <a:t>синдром </a:t>
            </a:r>
            <a:r>
              <a:rPr lang="ru-RU" dirty="0" err="1" smtClean="0"/>
              <a:t>Ретта</a:t>
            </a:r>
            <a:endParaRPr lang="ru-RU" dirty="0" smtClean="0"/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F 84</a:t>
            </a:r>
            <a:r>
              <a:rPr lang="ru-RU" b="1" dirty="0" smtClean="0">
                <a:solidFill>
                  <a:srgbClr val="C00000"/>
                </a:solidFill>
              </a:rPr>
              <a:t>.3 </a:t>
            </a:r>
            <a:r>
              <a:rPr lang="ru-RU" dirty="0" smtClean="0"/>
              <a:t>другие </a:t>
            </a:r>
            <a:r>
              <a:rPr lang="ru-RU" dirty="0" err="1" smtClean="0"/>
              <a:t>дизинтегративные</a:t>
            </a:r>
            <a:r>
              <a:rPr lang="ru-RU" dirty="0" smtClean="0"/>
              <a:t> расстройства (синдром 	 Геллера)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F 84</a:t>
            </a:r>
            <a:r>
              <a:rPr lang="ru-RU" b="1" dirty="0" smtClean="0">
                <a:solidFill>
                  <a:srgbClr val="C00000"/>
                </a:solidFill>
              </a:rPr>
              <a:t>.4 </a:t>
            </a:r>
            <a:r>
              <a:rPr lang="ru-RU" dirty="0" err="1" smtClean="0"/>
              <a:t>гиперактивное</a:t>
            </a:r>
            <a:r>
              <a:rPr lang="ru-RU" dirty="0" smtClean="0"/>
              <a:t> расстройство, сочетающееся с 	 	 умственной отсталостью и стереотипными 	 	 	 движениями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F 84</a:t>
            </a:r>
            <a:r>
              <a:rPr lang="ru-RU" b="1" dirty="0" smtClean="0">
                <a:solidFill>
                  <a:srgbClr val="C00000"/>
                </a:solidFill>
              </a:rPr>
              <a:t>.5 </a:t>
            </a:r>
            <a:r>
              <a:rPr lang="ru-RU" dirty="0" smtClean="0"/>
              <a:t>синдром </a:t>
            </a:r>
            <a:r>
              <a:rPr lang="ru-RU" dirty="0" err="1" smtClean="0"/>
              <a:t>Аспергера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995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352928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Диагностические критерии РАС (МКБ 10)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424936" cy="5493224"/>
          </a:xfrm>
        </p:spPr>
        <p:txBody>
          <a:bodyPr>
            <a:noAutofit/>
          </a:bodyPr>
          <a:lstStyle/>
          <a:p>
            <a:r>
              <a:rPr lang="ru-RU" sz="2800" dirty="0" smtClean="0"/>
              <a:t>Качественные нарушения социального взаимодействия</a:t>
            </a:r>
          </a:p>
          <a:p>
            <a:r>
              <a:rPr lang="ru-RU" sz="2800" dirty="0" smtClean="0"/>
              <a:t>Качественные изменения вербальной коммуникации</a:t>
            </a:r>
          </a:p>
          <a:p>
            <a:r>
              <a:rPr lang="ru-RU" sz="2800" dirty="0" smtClean="0"/>
              <a:t>Ограниченные и повторяющиеся стереотипные шаблоны в поведении, интересах, деятельности</a:t>
            </a:r>
          </a:p>
          <a:p>
            <a:r>
              <a:rPr lang="ru-RU" sz="2800" dirty="0" smtClean="0"/>
              <a:t>Неспецифические симптомы: фобии, возбуждение, нарушения сна, пищевого поведения, агрессия, самоповреждения</a:t>
            </a:r>
          </a:p>
          <a:p>
            <a:r>
              <a:rPr lang="ru-RU" sz="2800" dirty="0" smtClean="0"/>
              <a:t>Манифестация симптомов до 3-х летнего возраста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0892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Основа политики </a:t>
            </a:r>
            <a:r>
              <a:rPr lang="ru-RU" sz="2000" b="1" dirty="0">
                <a:solidFill>
                  <a:srgbClr val="C00000"/>
                </a:solidFill>
              </a:rPr>
              <a:t>П</a:t>
            </a:r>
            <a:r>
              <a:rPr lang="ru-RU" sz="2000" b="1" dirty="0" smtClean="0">
                <a:solidFill>
                  <a:srgbClr val="C00000"/>
                </a:solidFill>
              </a:rPr>
              <a:t>равительства Свердловской области для выбора стратегии комплексной помощи детям с тяжелыми нарушениями здоровья</a:t>
            </a:r>
            <a:endParaRPr lang="ru-RU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70565682"/>
              </p:ext>
            </p:extLst>
          </p:nvPr>
        </p:nvGraphicFramePr>
        <p:xfrm>
          <a:off x="179512" y="1268760"/>
          <a:ext cx="8496944" cy="5205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293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496944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Статистические  данные</a:t>
            </a:r>
            <a:b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Georgia" pitchFamily="18" charset="0"/>
              </a:rPr>
              <a:t> об организации образования детей с РАС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44985501"/>
              </p:ext>
            </p:extLst>
          </p:nvPr>
        </p:nvGraphicFramePr>
        <p:xfrm>
          <a:off x="179512" y="980728"/>
          <a:ext cx="8496945" cy="5616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2472275"/>
                <a:gridCol w="2472275"/>
                <a:gridCol w="2472275"/>
              </a:tblGrid>
              <a:tr h="58959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itchFamily="18" charset="0"/>
                        </a:rPr>
                        <a:t>МОУ</a:t>
                      </a:r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Georgia" pitchFamily="18" charset="0"/>
                        </a:rPr>
                        <a:t>ГОУ</a:t>
                      </a:r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</a:tr>
              <a:tr h="60609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Georgia" pitchFamily="18" charset="0"/>
                        </a:rPr>
                        <a:t>Уровень дошкольного образования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Georgia" pitchFamily="18" charset="0"/>
                        </a:rPr>
                        <a:t>Уровень</a:t>
                      </a:r>
                      <a:r>
                        <a:rPr lang="ru-RU" sz="1400" baseline="0" dirty="0" smtClean="0">
                          <a:latin typeface="Georgia" pitchFamily="18" charset="0"/>
                        </a:rPr>
                        <a:t> начального образования</a:t>
                      </a:r>
                      <a:endParaRPr lang="ru-RU" sz="1400" dirty="0" smtClean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</a:tr>
              <a:tr h="82001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Georgia" pitchFamily="18" charset="0"/>
                        </a:rPr>
                        <a:t>Количество ОО</a:t>
                      </a:r>
                      <a:endParaRPr lang="ru-RU" sz="16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  <a:latin typeface="Georgia" pitchFamily="18" charset="0"/>
                        </a:rPr>
                        <a:t>71</a:t>
                      </a:r>
                      <a:endParaRPr lang="ru-RU" sz="4000" b="1" dirty="0">
                        <a:solidFill>
                          <a:srgbClr val="C0000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  <a:latin typeface="Georgia" pitchFamily="18" charset="0"/>
                        </a:rPr>
                        <a:t>27</a:t>
                      </a:r>
                      <a:endParaRPr lang="ru-RU" sz="4000" b="1" dirty="0">
                        <a:solidFill>
                          <a:srgbClr val="C0000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  <a:latin typeface="Georgia" pitchFamily="18" charset="0"/>
                        </a:rPr>
                        <a:t>37</a:t>
                      </a:r>
                      <a:endParaRPr lang="ru-RU" sz="4000" b="1" dirty="0">
                        <a:solidFill>
                          <a:srgbClr val="C0000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</a:tr>
              <a:tr h="124784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Georgia" pitchFamily="18" charset="0"/>
                        </a:rPr>
                        <a:t>Численность</a:t>
                      </a:r>
                      <a:r>
                        <a:rPr lang="ru-RU" sz="1600" baseline="0" dirty="0" smtClean="0">
                          <a:latin typeface="Georgia" pitchFamily="18" charset="0"/>
                        </a:rPr>
                        <a:t> детей с РАС</a:t>
                      </a:r>
                      <a:endParaRPr lang="ru-RU" sz="16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smtClean="0">
                          <a:solidFill>
                            <a:srgbClr val="C00000"/>
                          </a:solidFill>
                          <a:latin typeface="Georgia" pitchFamily="18" charset="0"/>
                        </a:rPr>
                        <a:t>163</a:t>
                      </a:r>
                      <a:endParaRPr lang="ru-RU" sz="4000" b="1" dirty="0">
                        <a:solidFill>
                          <a:srgbClr val="C0000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  <a:latin typeface="Georgia" pitchFamily="18" charset="0"/>
                        </a:rPr>
                        <a:t>36</a:t>
                      </a:r>
                      <a:endParaRPr lang="ru-RU" sz="4000" b="1" dirty="0">
                        <a:solidFill>
                          <a:srgbClr val="C0000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rgbClr val="C00000"/>
                          </a:solidFill>
                          <a:latin typeface="Georgia" pitchFamily="18" charset="0"/>
                        </a:rPr>
                        <a:t>265</a:t>
                      </a:r>
                      <a:endParaRPr lang="ru-RU" sz="4000" b="1" dirty="0">
                        <a:solidFill>
                          <a:srgbClr val="C0000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</a:tr>
              <a:tr h="2353076">
                <a:tc>
                  <a:txBody>
                    <a:bodyPr/>
                    <a:lstStyle/>
                    <a:p>
                      <a:endParaRPr lang="ru-RU" dirty="0" smtClean="0">
                        <a:latin typeface="Georgia" pitchFamily="18" charset="0"/>
                      </a:endParaRPr>
                    </a:p>
                    <a:p>
                      <a:endParaRPr lang="ru-RU" dirty="0" smtClean="0">
                        <a:latin typeface="Georgia" pitchFamily="18" charset="0"/>
                      </a:endParaRPr>
                    </a:p>
                    <a:p>
                      <a:endParaRPr lang="ru-RU" dirty="0" smtClean="0">
                        <a:latin typeface="Georgia" pitchFamily="18" charset="0"/>
                      </a:endParaRP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  </a:t>
                      </a:r>
                      <a:endParaRPr lang="ru-RU" dirty="0" smtClean="0">
                        <a:latin typeface="Georgia" pitchFamily="18" charset="0"/>
                      </a:endParaRPr>
                    </a:p>
                    <a:p>
                      <a:endParaRPr lang="ru-RU" dirty="0" smtClean="0">
                        <a:latin typeface="Georgia" pitchFamily="18" charset="0"/>
                      </a:endParaRPr>
                    </a:p>
                    <a:p>
                      <a:endParaRPr lang="ru-RU" dirty="0" smtClean="0">
                        <a:latin typeface="Georgia" pitchFamily="18" charset="0"/>
                      </a:endParaRPr>
                    </a:p>
                    <a:p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Georg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56234852"/>
              </p:ext>
            </p:extLst>
          </p:nvPr>
        </p:nvGraphicFramePr>
        <p:xfrm>
          <a:off x="3707904" y="4293096"/>
          <a:ext cx="2376264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74169783"/>
              </p:ext>
            </p:extLst>
          </p:nvPr>
        </p:nvGraphicFramePr>
        <p:xfrm>
          <a:off x="1259632" y="4293096"/>
          <a:ext cx="2448272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831940305"/>
              </p:ext>
            </p:extLst>
          </p:nvPr>
        </p:nvGraphicFramePr>
        <p:xfrm>
          <a:off x="6228184" y="4293096"/>
          <a:ext cx="2304256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670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568952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Механизмы регулирования социального партнёрства Министерством общего и профессионального образования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92529035"/>
              </p:ext>
            </p:extLst>
          </p:nvPr>
        </p:nvGraphicFramePr>
        <p:xfrm>
          <a:off x="251520" y="1484784"/>
          <a:ext cx="85072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868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672</TotalTime>
  <Words>549</Words>
  <Application>Microsoft Office PowerPoint</Application>
  <PresentationFormat>Экран (4:3)</PresentationFormat>
  <Paragraphs>135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  Региональная стратегия обучения детей с расстройствами аутистического спектра </vt:lpstr>
      <vt:lpstr>Эпидемиология РАС</vt:lpstr>
      <vt:lpstr>статистические данные МСЭ Свердловской области</vt:lpstr>
      <vt:lpstr>Основные патогенетические гипотезы возникновения РАС</vt:lpstr>
      <vt:lpstr>Расстройства аутистического спектра в международной классификации  (МКБ 10)</vt:lpstr>
      <vt:lpstr>Диагностические критерии РАС (МКБ 10)</vt:lpstr>
      <vt:lpstr>Основа политики Правительства Свердловской области для выбора стратегии комплексной помощи детям с тяжелыми нарушениями здоровья</vt:lpstr>
      <vt:lpstr>Статистические  данные  об организации образования детей с РАС</vt:lpstr>
      <vt:lpstr>Механизмы регулирования социального партнёрства Министерством общего и профессионального образования</vt:lpstr>
      <vt:lpstr>Постоянные партнёры проектов</vt:lpstr>
      <vt:lpstr>объединение  общих   усилий:</vt:lpstr>
      <vt:lpstr>Контакты:  Государственное бюджетное общеобразовательное учреждение Свердловской области, реализующее адаптированные основные общеобразовательные программы, «Центр психолого-медико-социального сопровождения «Речевой центр» Электронный адрес: obuchenie58@mail.ru Сайт   rc.uralschool.ru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реч</dc:creator>
  <cp:lastModifiedBy>User</cp:lastModifiedBy>
  <cp:revision>54</cp:revision>
  <dcterms:created xsi:type="dcterms:W3CDTF">2017-11-16T07:58:48Z</dcterms:created>
  <dcterms:modified xsi:type="dcterms:W3CDTF">2017-12-11T08:36:23Z</dcterms:modified>
</cp:coreProperties>
</file>