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303" r:id="rId4"/>
    <p:sldId id="305" r:id="rId5"/>
    <p:sldId id="275" r:id="rId6"/>
    <p:sldId id="296" r:id="rId7"/>
    <p:sldId id="298" r:id="rId8"/>
    <p:sldId id="304" r:id="rId9"/>
    <p:sldId id="271" r:id="rId1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46C51-BCA9-4D2B-9187-4CAFA8243A42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B8AC5-88D7-453B-AFE1-A13942E0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30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2300"/>
            <a:ext cx="40767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6700" y="5010150"/>
            <a:ext cx="4959796" cy="1731218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400" dirty="0" smtClean="0"/>
              <a:t>учитель-логопед: С. В. Захарцева</a:t>
            </a:r>
          </a:p>
          <a:p>
            <a:pPr algn="r"/>
            <a:r>
              <a:rPr lang="ru-RU" sz="2400" dirty="0"/>
              <a:t>ГБОУ «Речевой центр», г</a:t>
            </a:r>
            <a:r>
              <a:rPr lang="ru-RU" sz="2400" dirty="0" smtClean="0"/>
              <a:t>. Екатеринбург</a:t>
            </a:r>
          </a:p>
          <a:p>
            <a:pPr algn="r"/>
            <a:r>
              <a:rPr lang="ru-RU" sz="2400" dirty="0" smtClean="0"/>
              <a:t>декабрь, </a:t>
            </a:r>
            <a:r>
              <a:rPr lang="ru-RU" sz="2400" dirty="0" smtClean="0"/>
              <a:t>2021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712968" cy="1008112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Коррекционно-развивающий курс</a:t>
            </a:r>
            <a:br>
              <a:rPr lang="ru-RU" sz="3200" dirty="0" smtClean="0"/>
            </a:br>
            <a:r>
              <a:rPr lang="ru-RU" sz="3200" dirty="0" smtClean="0"/>
              <a:t>«Развитие речи</a:t>
            </a:r>
            <a:r>
              <a:rPr lang="ru-RU" sz="3200" dirty="0" smtClean="0"/>
              <a:t>»</a:t>
            </a:r>
            <a:r>
              <a:rPr lang="ru-RU" sz="3200" dirty="0"/>
              <a:t/>
            </a:r>
            <a:br>
              <a:rPr lang="ru-RU" sz="3200" dirty="0"/>
            </a:br>
            <a:endParaRPr lang="ru-RU" sz="900" dirty="0"/>
          </a:p>
        </p:txBody>
      </p:sp>
      <p:sp>
        <p:nvSpPr>
          <p:cNvPr id="4" name="TextBox 3"/>
          <p:cNvSpPr txBox="1"/>
          <p:nvPr/>
        </p:nvSpPr>
        <p:spPr>
          <a:xfrm>
            <a:off x="2555776" y="1772816"/>
            <a:ext cx="62646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2800" dirty="0" smtClean="0"/>
              <a:t>Здравствуй!</a:t>
            </a:r>
          </a:p>
          <a:p>
            <a:pPr marL="457200" indent="-457200">
              <a:buFontTx/>
              <a:buChar char="-"/>
            </a:pPr>
            <a:r>
              <a:rPr lang="ru-RU" sz="2800" dirty="0" smtClean="0"/>
              <a:t>Назови</a:t>
            </a:r>
            <a:r>
              <a:rPr lang="ru-RU" sz="2800" dirty="0"/>
              <a:t>, какой сегодня день недели</a:t>
            </a:r>
            <a:r>
              <a:rPr lang="ru-RU" sz="2800" dirty="0" smtClean="0"/>
              <a:t>?</a:t>
            </a:r>
          </a:p>
          <a:p>
            <a:pPr marL="457200" indent="-457200">
              <a:buFontTx/>
              <a:buChar char="-"/>
            </a:pPr>
            <a:r>
              <a:rPr lang="ru-RU" sz="2800" dirty="0" smtClean="0"/>
              <a:t>Число?</a:t>
            </a:r>
          </a:p>
          <a:p>
            <a:pPr marL="457200" indent="-457200">
              <a:buFontTx/>
              <a:buChar char="-"/>
            </a:pPr>
            <a:r>
              <a:rPr lang="ru-RU" sz="2800" dirty="0" smtClean="0"/>
              <a:t>Месяц?</a:t>
            </a:r>
          </a:p>
          <a:p>
            <a:pPr marL="457200" indent="-457200">
              <a:buFontTx/>
              <a:buChar char="-"/>
            </a:pPr>
            <a:r>
              <a:rPr lang="ru-RU" sz="2800" dirty="0" smtClean="0"/>
              <a:t>Время </a:t>
            </a:r>
            <a:r>
              <a:rPr lang="ru-RU" sz="2800" dirty="0"/>
              <a:t>года?</a:t>
            </a:r>
          </a:p>
        </p:txBody>
      </p:sp>
    </p:spTree>
    <p:extLst>
      <p:ext uri="{BB962C8B-B14F-4D97-AF65-F5344CB8AC3E}">
        <p14:creationId xmlns:p14="http://schemas.microsoft.com/office/powerpoint/2010/main" val="4091053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4509120"/>
            <a:ext cx="5688632" cy="2100090"/>
          </a:xfrm>
        </p:spPr>
        <p:txBody>
          <a:bodyPr/>
          <a:lstStyle/>
          <a:p>
            <a:r>
              <a:rPr lang="ru-RU" dirty="0" smtClean="0"/>
              <a:t>Артикуляционная гимнастика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588"/>
            <a:ext cx="6650038" cy="403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372200" y="3717032"/>
            <a:ext cx="2498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Постарайся</a:t>
            </a:r>
          </a:p>
          <a:p>
            <a:r>
              <a:rPr lang="ru-RU" sz="2400" dirty="0" smtClean="0"/>
              <a:t>на одном выдохе пропеть гласные.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4537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otzovik.com/objects/b/1960000/195604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2" t="5000" r="11858" b="2785"/>
          <a:stretch/>
        </p:blipFill>
        <p:spPr bwMode="auto">
          <a:xfrm>
            <a:off x="4073331" y="836712"/>
            <a:ext cx="4878970" cy="588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45557" y="116632"/>
            <a:ext cx="8806743" cy="105273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 smtClean="0"/>
              <a:t>Повтори скороговорку несколько раз, убыстряя темп:</a:t>
            </a:r>
          </a:p>
          <a:p>
            <a:pPr algn="l"/>
            <a:r>
              <a:rPr lang="ru-RU" sz="2800" i="1" dirty="0" smtClean="0"/>
              <a:t>«Маленький мальчик менял </a:t>
            </a:r>
            <a:r>
              <a:rPr lang="ru-RU" sz="2800" i="1" dirty="0" smtClean="0"/>
              <a:t>кубики на </a:t>
            </a:r>
            <a:r>
              <a:rPr lang="ru-RU" sz="2800" i="1" dirty="0" smtClean="0"/>
              <a:t>мячик».</a:t>
            </a:r>
            <a:endParaRPr lang="ru-RU" sz="28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45558" y="1268760"/>
            <a:ext cx="4498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Определи тему занятия: кубики, мячик – это что? Назови одним словом.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45558" y="3212976"/>
            <a:ext cx="27702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Тема занятия:</a:t>
            </a:r>
          </a:p>
          <a:p>
            <a:r>
              <a:rPr lang="ru-RU" sz="3200" dirty="0" smtClean="0"/>
              <a:t>«Игрушки»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74102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35" y="116632"/>
            <a:ext cx="8928992" cy="792088"/>
          </a:xfrm>
        </p:spPr>
        <p:txBody>
          <a:bodyPr>
            <a:noAutofit/>
          </a:bodyPr>
          <a:lstStyle/>
          <a:p>
            <a:r>
              <a:rPr lang="ru-RU" sz="3600" dirty="0" smtClean="0"/>
              <a:t>Игрушки</a:t>
            </a:r>
            <a:endParaRPr lang="ru-RU" sz="3600" dirty="0"/>
          </a:p>
        </p:txBody>
      </p:sp>
      <p:pic>
        <p:nvPicPr>
          <p:cNvPr id="3074" name="Picture 2" descr="https://paedcare.de/wp-content/uploads/2020/11/Blogbeitrag-2-2048x115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" r="7327"/>
          <a:stretch/>
        </p:blipFill>
        <p:spPr bwMode="auto">
          <a:xfrm>
            <a:off x="443344" y="1340768"/>
            <a:ext cx="8161104" cy="531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198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shivamimpex.com/img/kids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2" t="1996" r="5601" b="7579"/>
          <a:stretch/>
        </p:blipFill>
        <p:spPr bwMode="auto">
          <a:xfrm>
            <a:off x="755576" y="1662543"/>
            <a:ext cx="3414642" cy="504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.pinimg.com/736x/d2/28/43/d2284351d1f184589880b2c6913131a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" b="3051"/>
          <a:stretch/>
        </p:blipFill>
        <p:spPr bwMode="auto">
          <a:xfrm>
            <a:off x="4788024" y="1517598"/>
            <a:ext cx="4041901" cy="534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440160"/>
          </a:xfrm>
        </p:spPr>
        <p:txBody>
          <a:bodyPr>
            <a:noAutofit/>
          </a:bodyPr>
          <a:lstStyle/>
          <a:p>
            <a:r>
              <a:rPr lang="ru-RU" sz="2800" dirty="0" smtClean="0"/>
              <a:t>Это Таня и Ваня. Помоги ребятам поделить игрушки. Проверь, чтобы у них было игрушек поровну.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Когда будешь выполнять, скажи, чья игрушка</a:t>
            </a:r>
            <a:r>
              <a:rPr lang="ru-RU" sz="2800" dirty="0" smtClean="0"/>
              <a:t>?</a:t>
            </a:r>
            <a:br>
              <a:rPr lang="ru-RU" sz="2800" dirty="0" smtClean="0"/>
            </a:br>
            <a:r>
              <a:rPr lang="ru-RU" sz="1800" dirty="0" smtClean="0"/>
              <a:t>(</a:t>
            </a:r>
            <a:r>
              <a:rPr lang="ru-RU" sz="1800" dirty="0" smtClean="0"/>
              <a:t>«</a:t>
            </a:r>
            <a:r>
              <a:rPr lang="ru-RU" sz="1800" dirty="0" smtClean="0"/>
              <a:t>Ванин барабан», …)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22145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656" y="24943"/>
            <a:ext cx="7430679" cy="64807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Выбери себе игрушку. Опиши, какая она?</a:t>
            </a:r>
            <a:endParaRPr lang="ru-RU" sz="3200" dirty="0"/>
          </a:p>
        </p:txBody>
      </p:sp>
      <p:pic>
        <p:nvPicPr>
          <p:cNvPr id="5" name="Picture 2" descr="https://paedcare.de/wp-content/uploads/2020/11/Blogbeitrag-2-2048x115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" r="7327"/>
          <a:stretch/>
        </p:blipFill>
        <p:spPr bwMode="auto">
          <a:xfrm>
            <a:off x="323528" y="1338314"/>
            <a:ext cx="8412883" cy="548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5657" y="760466"/>
            <a:ext cx="6763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Что делают с этой игрушкой?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8999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597666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Чего не хватает игрушке?</a:t>
            </a:r>
            <a:br>
              <a:rPr lang="ru-RU" dirty="0" smtClean="0"/>
            </a:br>
            <a:r>
              <a:rPr lang="ru-RU" dirty="0" smtClean="0"/>
              <a:t>Дорисуй.</a:t>
            </a:r>
            <a:endParaRPr lang="ru-RU" dirty="0"/>
          </a:p>
        </p:txBody>
      </p:sp>
      <p:pic>
        <p:nvPicPr>
          <p:cNvPr id="5122" name="Picture 2" descr="https://avatars.mds.yandex.net/get-zen_doc/2463892/pub_5ec79bdef00711243d9f647e_5ec7a1bab0782247ca1718bb/scale_1200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6" r="15234" b="12280"/>
          <a:stretch/>
        </p:blipFill>
        <p:spPr bwMode="auto">
          <a:xfrm>
            <a:off x="4355976" y="809573"/>
            <a:ext cx="4542331" cy="579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024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3096344" cy="3096344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33"/>
          <a:stretch/>
        </p:blipFill>
        <p:spPr>
          <a:xfrm>
            <a:off x="4355976" y="2492897"/>
            <a:ext cx="4656324" cy="19682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5661248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</a:t>
            </a:r>
            <a:r>
              <a:rPr lang="ru-RU" dirty="0" smtClean="0"/>
              <a:t>спользованные ресурсы:</a:t>
            </a:r>
          </a:p>
          <a:p>
            <a:r>
              <a:rPr lang="ru-RU" dirty="0" smtClean="0"/>
              <a:t>Н. Э. </a:t>
            </a:r>
            <a:r>
              <a:rPr lang="ru-RU" dirty="0" err="1" smtClean="0"/>
              <a:t>Теремкова</a:t>
            </a:r>
            <a:r>
              <a:rPr lang="ru-RU" dirty="0" smtClean="0"/>
              <a:t> «Логопедические домашние задания для детей с ОНР», альбом 1; всемирная </a:t>
            </a:r>
            <a:r>
              <a:rPr lang="ru-RU" smtClean="0"/>
              <a:t>сеть Интернет.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08720"/>
            <a:ext cx="7884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Вспомните, что в</a:t>
            </a:r>
            <a:r>
              <a:rPr lang="ru-RU" sz="2400" dirty="0" smtClean="0"/>
              <a:t>ы </a:t>
            </a:r>
            <a:r>
              <a:rPr lang="ru-RU" sz="2400" dirty="0"/>
              <a:t>делали сегодня на занятии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283968" y="4500409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СПАСИБО ЗА ЗАНЯТИЕ!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663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3240</TotalTime>
  <Words>161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день победы</vt:lpstr>
      <vt:lpstr>Коррекционно-развивающий курс «Развитие речи» </vt:lpstr>
      <vt:lpstr>Артикуляционная гимнастика</vt:lpstr>
      <vt:lpstr>Презентация PowerPoint</vt:lpstr>
      <vt:lpstr>Презентация PowerPoint</vt:lpstr>
      <vt:lpstr>Игрушки</vt:lpstr>
      <vt:lpstr>Это Таня и Ваня. Помоги ребятам поделить игрушки. Проверь, чтобы у них было игрушек поровну. Когда будешь выполнять, скажи, чья игрушка? («Ванин барабан», …)</vt:lpstr>
      <vt:lpstr>Выбери себе игрушку. Опиши, какая она?</vt:lpstr>
      <vt:lpstr>Чего не хватает игрушке? Дорисуй.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297</cp:revision>
  <cp:lastPrinted>2021-11-30T11:54:04Z</cp:lastPrinted>
  <dcterms:created xsi:type="dcterms:W3CDTF">2016-09-27T04:10:24Z</dcterms:created>
  <dcterms:modified xsi:type="dcterms:W3CDTF">2021-12-02T08:09:53Z</dcterms:modified>
</cp:coreProperties>
</file>