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96" r:id="rId3"/>
    <p:sldId id="289" r:id="rId4"/>
    <p:sldId id="290" r:id="rId5"/>
    <p:sldId id="291" r:id="rId6"/>
    <p:sldId id="292" r:id="rId7"/>
    <p:sldId id="293" r:id="rId8"/>
    <p:sldId id="294" r:id="rId9"/>
    <p:sldId id="295" r:id="rId10"/>
    <p:sldId id="288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B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90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413710-4001-490B-ACB5-690EE03DBD54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021AE1-91CA-48A2-AF2D-A0F51E0D9A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124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0D90DE-C0A1-434E-A663-56FA8C45ADE5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44BE56-B7A1-4D2F-86A7-16D0B03FFA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7957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4BE56-B7A1-4D2F-86A7-16D0B03FFAB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686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EB212-155A-495C-AB5F-36C6958AC574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BB714-457D-4581-BCD7-932089196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8257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EB212-155A-495C-AB5F-36C6958AC574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BB714-457D-4581-BCD7-932089196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3497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EB212-155A-495C-AB5F-36C6958AC574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BB714-457D-4581-BCD7-932089196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984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EB212-155A-495C-AB5F-36C6958AC574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BB714-457D-4581-BCD7-932089196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0987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EB212-155A-495C-AB5F-36C6958AC574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BB714-457D-4581-BCD7-932089196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418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EB212-155A-495C-AB5F-36C6958AC574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BB714-457D-4581-BCD7-932089196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7211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EB212-155A-495C-AB5F-36C6958AC574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BB714-457D-4581-BCD7-932089196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513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EB212-155A-495C-AB5F-36C6958AC574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BB714-457D-4581-BCD7-932089196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5681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EB212-155A-495C-AB5F-36C6958AC574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BB714-457D-4581-BCD7-932089196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1272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EB212-155A-495C-AB5F-36C6958AC574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BB714-457D-4581-BCD7-932089196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4170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EB212-155A-495C-AB5F-36C6958AC574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BB714-457D-4581-BCD7-932089196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2358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EB212-155A-495C-AB5F-36C6958AC574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BB714-457D-4581-BCD7-932089196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1783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7808" y="1772816"/>
            <a:ext cx="7772400" cy="1078652"/>
          </a:xfrm>
        </p:spPr>
        <p:txBody>
          <a:bodyPr>
            <a:normAutofit/>
          </a:bodyPr>
          <a:lstStyle/>
          <a:p>
            <a:r>
              <a:rPr lang="ru-RU" sz="6000" dirty="0" smtClean="0"/>
              <a:t>Воздух</a:t>
            </a:r>
            <a:endParaRPr lang="ru-RU" sz="6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7261" y="5013176"/>
            <a:ext cx="8640960" cy="1702276"/>
          </a:xfrm>
        </p:spPr>
        <p:txBody>
          <a:bodyPr>
            <a:normAutofit fontScale="47500" lnSpcReduction="20000"/>
          </a:bodyPr>
          <a:lstStyle/>
          <a:p>
            <a:pPr algn="r"/>
            <a:r>
              <a:rPr lang="ru-RU" dirty="0" smtClean="0"/>
              <a:t>Дистанционное логопедическое занятие, 3 класс</a:t>
            </a:r>
          </a:p>
          <a:p>
            <a:pPr algn="r"/>
            <a:r>
              <a:rPr lang="ru-RU" dirty="0" smtClean="0"/>
              <a:t>учитель-логопед: Светлана Валерьевна Захарцева</a:t>
            </a:r>
          </a:p>
          <a:p>
            <a:pPr algn="r"/>
            <a:r>
              <a:rPr lang="ru-RU" dirty="0" smtClean="0"/>
              <a:t>ГБОУ Речевой центр, Екатеринбург</a:t>
            </a:r>
          </a:p>
          <a:p>
            <a:pPr algn="r"/>
            <a:r>
              <a:rPr lang="ru-RU" dirty="0" smtClean="0"/>
              <a:t>2021</a:t>
            </a:r>
          </a:p>
          <a:p>
            <a:pPr algn="r"/>
            <a:endParaRPr lang="ru-RU" dirty="0"/>
          </a:p>
          <a:p>
            <a:pPr algn="just"/>
            <a:r>
              <a:rPr lang="ru-RU" dirty="0" smtClean="0"/>
              <a:t>Использованные ресурсы:</a:t>
            </a:r>
          </a:p>
          <a:p>
            <a:pPr algn="just"/>
            <a:r>
              <a:rPr lang="ru-RU" dirty="0" smtClean="0"/>
              <a:t>Учебно-методическое </a:t>
            </a:r>
            <a:r>
              <a:rPr lang="ru-RU" dirty="0" smtClean="0"/>
              <a:t>пособие </a:t>
            </a:r>
            <a:r>
              <a:rPr lang="ru-RU" dirty="0" smtClean="0"/>
              <a:t>«Чтение. Работа с текстом» О. Н. Крылова; </a:t>
            </a:r>
            <a:r>
              <a:rPr lang="ru-RU" dirty="0" smtClean="0"/>
              <a:t>всемирная сеть Интернет.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88640"/>
            <a:ext cx="86409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/>
              <a:t>коррекционно-развивающий </a:t>
            </a:r>
            <a:r>
              <a:rPr lang="ru-RU" sz="3200" dirty="0" smtClean="0"/>
              <a:t>курс</a:t>
            </a:r>
          </a:p>
          <a:p>
            <a:pPr algn="ctr"/>
            <a:r>
              <a:rPr lang="ru-RU" sz="3200" dirty="0" smtClean="0"/>
              <a:t>«Развитие </a:t>
            </a:r>
            <a:r>
              <a:rPr lang="ru-RU" sz="3200" dirty="0"/>
              <a:t>речи»</a:t>
            </a:r>
          </a:p>
        </p:txBody>
      </p:sp>
    </p:spTree>
    <p:extLst>
      <p:ext uri="{BB962C8B-B14F-4D97-AF65-F5344CB8AC3E}">
        <p14:creationId xmlns:p14="http://schemas.microsoft.com/office/powerpoint/2010/main" val="99089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Оцени свою работу</a:t>
            </a:r>
            <a:br>
              <a:rPr lang="ru-RU" dirty="0" smtClean="0"/>
            </a:br>
            <a:r>
              <a:rPr lang="ru-RU" sz="2000" dirty="0" smtClean="0"/>
              <a:t>(выбери подходящий смайлик)</a:t>
            </a:r>
            <a:endParaRPr lang="ru-RU" sz="2000" dirty="0"/>
          </a:p>
        </p:txBody>
      </p:sp>
      <p:pic>
        <p:nvPicPr>
          <p:cNvPr id="4" name="Содержимое 3" descr="hello_html_6231d2b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1412776"/>
            <a:ext cx="1945123" cy="2032455"/>
          </a:xfrm>
        </p:spPr>
      </p:pic>
      <p:pic>
        <p:nvPicPr>
          <p:cNvPr id="5" name="Рисунок 4" descr="hello_html_6231d2b9 — копия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35896" y="1412776"/>
            <a:ext cx="1864838" cy="1950667"/>
          </a:xfrm>
          <a:prstGeom prst="rect">
            <a:avLst/>
          </a:prstGeom>
        </p:spPr>
      </p:pic>
      <p:pic>
        <p:nvPicPr>
          <p:cNvPr id="6" name="Рисунок 5" descr="hello_html_6231d2b9 — копия — копия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76256" y="1484784"/>
            <a:ext cx="1821889" cy="180020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79512" y="3501008"/>
            <a:ext cx="2160240" cy="100811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Я со всем справился!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491880" y="3429000"/>
            <a:ext cx="2160240" cy="100811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У меня возникали трудности.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660232" y="3429000"/>
            <a:ext cx="2160240" cy="100811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Мне было сложно.</a:t>
            </a:r>
          </a:p>
        </p:txBody>
      </p:sp>
      <p:sp>
        <p:nvSpPr>
          <p:cNvPr id="11" name="Овал 10"/>
          <p:cNvSpPr/>
          <p:nvPr/>
        </p:nvSpPr>
        <p:spPr>
          <a:xfrm>
            <a:off x="323528" y="4581128"/>
            <a:ext cx="2232248" cy="1368152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МОЛОДЕЦ!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3419872" y="4653136"/>
            <a:ext cx="2376264" cy="1368152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Будь внимательнее, и всё получиться!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6444208" y="4653136"/>
            <a:ext cx="2448272" cy="1368152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Не расстраивайся! Будем учиться дальше!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609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21014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Отгадай загадку и узнай тему занятия.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35696" y="2060848"/>
            <a:ext cx="5760640" cy="226511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i="1" dirty="0" smtClean="0"/>
              <a:t>Через нос проходит в грудь</a:t>
            </a:r>
          </a:p>
          <a:p>
            <a:pPr marL="0" indent="0">
              <a:buNone/>
            </a:pPr>
            <a:r>
              <a:rPr lang="ru-RU" i="1" dirty="0" smtClean="0"/>
              <a:t>И обратный держит путь.</a:t>
            </a:r>
          </a:p>
          <a:p>
            <a:pPr marL="0" indent="0">
              <a:buNone/>
            </a:pPr>
            <a:r>
              <a:rPr lang="ru-RU" i="1" dirty="0" smtClean="0"/>
              <a:t>Он невидимый, и всё же</a:t>
            </a:r>
          </a:p>
          <a:p>
            <a:pPr marL="0" indent="0">
              <a:buNone/>
            </a:pPr>
            <a:r>
              <a:rPr lang="ru-RU" i="1" dirty="0" smtClean="0"/>
              <a:t>Без него мы жить не можем!</a:t>
            </a:r>
            <a:endParaRPr lang="ru-RU" i="1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4941168"/>
            <a:ext cx="9144000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 smtClean="0"/>
              <a:t>Постарайся произнести чисто и быстро.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321910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552728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	Воздух находится повсюду вокруг нас. Он окружает землю сплошным слоем, который называется атмосферой. Чтобы жить, нам необходимо дышать воздухом. Воздух не имеет ни цвета, ни запаха. Но в действительности это смесь различных газов и его можно ощущать. Мы чувствуем, как дует ветер, и знаем, что воздух имеет вес. Воздух, находящийся в обычной комнате, весит около сорока пяти килограммов – примерно, как большой мешок с картошкой! Также воздух распространяет звук – без воздуха мы не могли бы слышать, потому что звуки не могут распространяться в безвоздушном пространстве. </a:t>
            </a:r>
          </a:p>
          <a:p>
            <a:pPr marL="0" indent="0" algn="just">
              <a:buNone/>
            </a:pPr>
            <a:r>
              <a:rPr lang="ru-RU" dirty="0"/>
              <a:t>	</a:t>
            </a:r>
            <a:r>
              <a:rPr lang="ru-RU" dirty="0" smtClean="0"/>
              <a:t>В основном воздух состоит из азота и кислорода, газа, который необходим нам для жизни. В воздухе также содержится большое количество воды в виде пара.</a:t>
            </a:r>
          </a:p>
          <a:p>
            <a:pPr marL="0" indent="0" algn="just">
              <a:buNone/>
            </a:pPr>
            <a:endParaRPr lang="ru-RU" sz="2100" dirty="0" smtClean="0"/>
          </a:p>
          <a:p>
            <a:pPr marL="0" indent="0" algn="r">
              <a:buNone/>
            </a:pPr>
            <a:r>
              <a:rPr lang="ru-RU" sz="1900" i="1" dirty="0" smtClean="0"/>
              <a:t>(108 слов)  По материалам энциклопедии «Хочу всё знать!»</a:t>
            </a:r>
            <a:endParaRPr lang="ru-RU" sz="1900" i="1" dirty="0"/>
          </a:p>
        </p:txBody>
      </p:sp>
    </p:spTree>
    <p:extLst>
      <p:ext uri="{BB962C8B-B14F-4D97-AF65-F5344CB8AC3E}">
        <p14:creationId xmlns:p14="http://schemas.microsoft.com/office/powerpoint/2010/main" val="3512917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40960" cy="6624736"/>
          </a:xfrm>
        </p:spPr>
        <p:txBody>
          <a:bodyPr>
            <a:normAutofit/>
          </a:bodyPr>
          <a:lstStyle/>
          <a:p>
            <a:pPr algn="l"/>
            <a:r>
              <a:rPr lang="ru-RU" sz="3600" dirty="0" smtClean="0"/>
              <a:t>1. Определи тему текста. </a:t>
            </a: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2. Определи стиль текста: научный, художественный или публицистический.</a:t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>3. Выпиши один из предложенных заголовков, наиболее полно отражающий содержание текста:</a:t>
            </a:r>
            <a:br>
              <a:rPr lang="ru-RU" sz="3600" dirty="0" smtClean="0"/>
            </a:br>
            <a:r>
              <a:rPr lang="ru-RU" sz="3600" i="1" dirty="0" smtClean="0"/>
              <a:t>«Мешок с картошкой»,</a:t>
            </a:r>
            <a:br>
              <a:rPr lang="ru-RU" sz="3600" i="1" dirty="0" smtClean="0"/>
            </a:br>
            <a:r>
              <a:rPr lang="ru-RU" sz="3600" i="1" dirty="0" smtClean="0"/>
              <a:t>«Воздух»,</a:t>
            </a:r>
            <a:br>
              <a:rPr lang="ru-RU" sz="3600" i="1" dirty="0" smtClean="0"/>
            </a:br>
            <a:r>
              <a:rPr lang="ru-RU" sz="3600" i="1" dirty="0" smtClean="0"/>
              <a:t>«Мы чувствуем воздух».</a:t>
            </a:r>
            <a:endParaRPr lang="ru-RU" sz="3600" i="1" dirty="0"/>
          </a:p>
        </p:txBody>
      </p:sp>
    </p:spTree>
    <p:extLst>
      <p:ext uri="{BB962C8B-B14F-4D97-AF65-F5344CB8AC3E}">
        <p14:creationId xmlns:p14="http://schemas.microsoft.com/office/powerpoint/2010/main" val="739471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6394722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4. Что такое атмосфера?</a:t>
            </a:r>
            <a:br>
              <a:rPr lang="ru-RU" dirty="0" smtClean="0"/>
            </a:br>
            <a:r>
              <a:rPr lang="ru-RU" sz="3200" i="1" dirty="0"/>
              <a:t>Найди в тексте ответ и запиши в тетрадь</a:t>
            </a:r>
            <a:r>
              <a:rPr lang="ru-RU" sz="3200" i="1" dirty="0" smtClean="0"/>
              <a:t>.</a:t>
            </a:r>
            <a:r>
              <a:rPr lang="ru-RU" sz="3600" i="1" dirty="0" smtClean="0"/>
              <a:t/>
            </a:r>
            <a:br>
              <a:rPr lang="ru-RU" sz="3600" i="1" dirty="0" smtClean="0"/>
            </a:br>
            <a:r>
              <a:rPr lang="ru-RU" sz="3600" i="1" dirty="0" smtClean="0"/>
              <a:t/>
            </a:r>
            <a:br>
              <a:rPr lang="ru-RU" sz="3600" i="1" dirty="0" smtClean="0"/>
            </a:br>
            <a:r>
              <a:rPr lang="ru-RU" sz="4000" dirty="0" smtClean="0"/>
              <a:t>5. Вставь пропущенные буквы.</a:t>
            </a:r>
            <a:br>
              <a:rPr lang="ru-RU" sz="4000" dirty="0" smtClean="0"/>
            </a:br>
            <a:r>
              <a:rPr lang="ru-RU" sz="4000" dirty="0" smtClean="0"/>
              <a:t>В скобках запиши проверочное слово.</a:t>
            </a:r>
            <a:r>
              <a:rPr lang="ru-RU" sz="4000" dirty="0"/>
              <a:t/>
            </a:r>
            <a:br>
              <a:rPr lang="ru-RU" sz="4000" dirty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3600" i="1" dirty="0" smtClean="0"/>
              <a:t>При   </a:t>
            </a:r>
            <a:r>
              <a:rPr lang="ru-RU" sz="3600" i="1" dirty="0" err="1" smtClean="0"/>
              <a:t>нагр_вании</a:t>
            </a:r>
            <a:r>
              <a:rPr lang="ru-RU" sz="3600" i="1" dirty="0" smtClean="0"/>
              <a:t>   воздух   </a:t>
            </a:r>
            <a:r>
              <a:rPr lang="ru-RU" sz="3600" i="1" dirty="0" err="1" smtClean="0"/>
              <a:t>расш_ряется</a:t>
            </a:r>
            <a:r>
              <a:rPr lang="ru-RU" sz="3600" i="1" dirty="0" smtClean="0"/>
              <a:t>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615354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575" y="160337"/>
            <a:ext cx="8880921" cy="748383"/>
          </a:xfrm>
        </p:spPr>
        <p:txBody>
          <a:bodyPr>
            <a:noAutofit/>
          </a:bodyPr>
          <a:lstStyle/>
          <a:p>
            <a:r>
              <a:rPr lang="ru-RU" sz="3200" dirty="0" smtClean="0"/>
              <a:t>6. Покажи рисунок с наиболее чистым воздухом.</a:t>
            </a:r>
            <a:endParaRPr lang="ru-RU" sz="3200" dirty="0"/>
          </a:p>
        </p:txBody>
      </p:sp>
      <p:pic>
        <p:nvPicPr>
          <p:cNvPr id="1026" name="Picture 2" descr="https://million-wallpapers.ru/wallpapers/4/33/17765524475572314240/vysokie-sosny-v-tumannom-lesu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8314" y="4019908"/>
            <a:ext cx="3577363" cy="2684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th.wallhaven.cc/lg/0j/0jk2k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5969" y="1052736"/>
            <a:ext cx="4626855" cy="2602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comfort-all.ru/pictures/product/middle/4930_middl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497" y="1082080"/>
            <a:ext cx="3479418" cy="2602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8" descr="https://meraguide.ru/assets/cache/images/bani/berloga/9-x280-baf.webp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10" descr="https://meraguide.ru/assets/cache/images/bani/berloga/9-x280-baf.webp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12" descr="https://meraguide.ru/assets/cache/images/bani/berloga/9-x280-baf.webp.webp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8" name="Picture 14" descr="https://28.img.avito.st/image/1/XSWoTbau8cz-6HvLnmwkHVnu8w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2982" y="3978024"/>
            <a:ext cx="2684884" cy="2684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5200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7. С помощью суффикса </a:t>
            </a:r>
            <a:r>
              <a:rPr lang="ru-RU" i="1" dirty="0" smtClean="0"/>
              <a:t>-н- </a:t>
            </a:r>
            <a:r>
              <a:rPr lang="ru-RU" dirty="0" smtClean="0"/>
              <a:t>образуй и запиши однокоренные слова. Выдели в словах корень и суффикс.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852936"/>
            <a:ext cx="8229600" cy="3733875"/>
          </a:xfrm>
        </p:spPr>
        <p:txBody>
          <a:bodyPr/>
          <a:lstStyle/>
          <a:p>
            <a:pPr marL="0" indent="0" algn="just">
              <a:buNone/>
            </a:pPr>
            <a:r>
              <a:rPr lang="ru-RU" i="1" dirty="0" smtClean="0"/>
              <a:t>Кислород, холод, азот, вода, воздух, цвет, атмосфера.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1723304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4625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8. Выпиши из предложения все словосочетания.</a:t>
            </a:r>
            <a:br>
              <a:rPr lang="ru-RU" dirty="0" smtClean="0"/>
            </a:br>
            <a:r>
              <a:rPr lang="ru-RU" dirty="0" smtClean="0"/>
              <a:t>Подчеркни главное слово в каждом словосочетании.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996952"/>
            <a:ext cx="8229600" cy="3273227"/>
          </a:xfrm>
        </p:spPr>
        <p:txBody>
          <a:bodyPr/>
          <a:lstStyle/>
          <a:p>
            <a:pPr marL="0" indent="0" algn="just">
              <a:buNone/>
            </a:pPr>
            <a:r>
              <a:rPr lang="ru-RU" i="1" dirty="0" smtClean="0"/>
              <a:t>В самолётах специалисты искусственно поддерживают давление воздуха.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4188500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9. Восстанови предложение словами из текста.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896544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i="1" dirty="0" smtClean="0"/>
              <a:t>Мы  ____________, как   _____________ ветер, и  ___________, что воздух  __________  вес.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ru-RU" i="1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ru-RU" i="1" dirty="0"/>
          </a:p>
          <a:p>
            <a:pPr marL="0" indent="0" algn="just">
              <a:buNone/>
            </a:pPr>
            <a:r>
              <a:rPr lang="ru-RU" dirty="0" smtClean="0"/>
              <a:t>Слова для справок:</a:t>
            </a:r>
          </a:p>
          <a:p>
            <a:pPr marL="0" indent="0" algn="just">
              <a:buNone/>
            </a:pPr>
            <a:r>
              <a:rPr lang="ru-RU" i="1" dirty="0" smtClean="0"/>
              <a:t>дует, знаем,</a:t>
            </a:r>
            <a:r>
              <a:rPr lang="ru-RU" i="1" dirty="0"/>
              <a:t> </a:t>
            </a:r>
            <a:r>
              <a:rPr lang="ru-RU" i="1" dirty="0" smtClean="0"/>
              <a:t>имеет, чувствуем.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1305575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628</TotalTime>
  <Words>220</Words>
  <Application>Microsoft Office PowerPoint</Application>
  <PresentationFormat>Экран (4:3)</PresentationFormat>
  <Paragraphs>41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Воздух</vt:lpstr>
      <vt:lpstr>Отгадай загадку и узнай тему занятия.</vt:lpstr>
      <vt:lpstr>Презентация PowerPoint</vt:lpstr>
      <vt:lpstr>1. Определи тему текста.   2. Определи стиль текста: научный, художественный или публицистический.  3. Выпиши один из предложенных заголовков, наиболее полно отражающий содержание текста: «Мешок с картошкой», «Воздух», «Мы чувствуем воздух».</vt:lpstr>
      <vt:lpstr>4. Что такое атмосфера? Найди в тексте ответ и запиши в тетрадь.  5. Вставь пропущенные буквы. В скобках запиши проверочное слово.  При   нагр_вании   воздух   расш_ряется.</vt:lpstr>
      <vt:lpstr>6. Покажи рисунок с наиболее чистым воздухом.</vt:lpstr>
      <vt:lpstr>7. С помощью суффикса -н- образуй и запиши однокоренные слова. Выдели в словах корень и суффикс. </vt:lpstr>
      <vt:lpstr>8. Выпиши из предложения все словосочетания. Подчеркни главное слово в каждом словосочетании.</vt:lpstr>
      <vt:lpstr>9. Восстанови предложение словами из текста.</vt:lpstr>
      <vt:lpstr>Оцени свою работу (выбери подходящий смайлик)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СОЛНЦЕ И ЛУНА ДРУГ К ДРУГУ В ГОСТИ ХОДИЛИ</dc:title>
  <dc:creator>Светлана В. Дюндина</dc:creator>
  <cp:lastModifiedBy>Светлана В. Дюндина</cp:lastModifiedBy>
  <cp:revision>79</cp:revision>
  <cp:lastPrinted>2021-10-25T08:09:43Z</cp:lastPrinted>
  <dcterms:created xsi:type="dcterms:W3CDTF">2020-04-16T04:53:31Z</dcterms:created>
  <dcterms:modified xsi:type="dcterms:W3CDTF">2021-11-19T08:29:21Z</dcterms:modified>
</cp:coreProperties>
</file>