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6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8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13710-4001-490B-ACB5-690EE03DBD5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21AE1-91CA-48A2-AF2D-A0F51E0D9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2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D90DE-C0A1-434E-A663-56FA8C45ADE5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4BE56-B7A1-4D2F-86A7-16D0B03F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957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8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5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49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8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8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41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211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513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68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27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358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EB212-155A-495C-AB5F-36C6958AC574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BB714-457D-4581-BCD7-932089196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8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7808" y="1772816"/>
            <a:ext cx="7772400" cy="1078652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Воздух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261" y="5013176"/>
            <a:ext cx="8640960" cy="1702276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ru-RU" dirty="0" smtClean="0"/>
              <a:t>Дистанционное логопедическое занятие, 3 класс</a:t>
            </a:r>
          </a:p>
          <a:p>
            <a:pPr algn="r"/>
            <a:r>
              <a:rPr lang="ru-RU" dirty="0" smtClean="0"/>
              <a:t>учитель-логопед: Светлана Валерьевна Захарцева</a:t>
            </a:r>
          </a:p>
          <a:p>
            <a:pPr algn="r"/>
            <a:r>
              <a:rPr lang="ru-RU" dirty="0" smtClean="0"/>
              <a:t>ГБОУ Речевой центр, Екатеринбург</a:t>
            </a:r>
          </a:p>
          <a:p>
            <a:pPr algn="r"/>
            <a:r>
              <a:rPr lang="ru-RU" dirty="0" smtClean="0"/>
              <a:t>2021</a:t>
            </a:r>
          </a:p>
          <a:p>
            <a:pPr algn="r"/>
            <a:endParaRPr lang="ru-RU" dirty="0"/>
          </a:p>
          <a:p>
            <a:pPr algn="just"/>
            <a:r>
              <a:rPr lang="ru-RU" dirty="0" smtClean="0"/>
              <a:t>Использованные ресурсы:</a:t>
            </a:r>
          </a:p>
          <a:p>
            <a:pPr algn="just"/>
            <a:r>
              <a:rPr lang="ru-RU" dirty="0" smtClean="0"/>
              <a:t>Учебно-методическое </a:t>
            </a:r>
            <a:r>
              <a:rPr lang="ru-RU" dirty="0" smtClean="0"/>
              <a:t>пособие </a:t>
            </a:r>
            <a:r>
              <a:rPr lang="ru-RU" dirty="0" smtClean="0"/>
              <a:t>«Чтение. Работа с текстом» О. Н. Крылова; </a:t>
            </a:r>
            <a:r>
              <a:rPr lang="ru-RU" dirty="0" smtClean="0"/>
              <a:t>всемирная сеть Интернет.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коррекционно-развивающий </a:t>
            </a:r>
            <a:r>
              <a:rPr lang="ru-RU" sz="3200" dirty="0" smtClean="0"/>
              <a:t>курс</a:t>
            </a:r>
          </a:p>
          <a:p>
            <a:pPr algn="ctr"/>
            <a:r>
              <a:rPr lang="ru-RU" sz="3200" dirty="0" smtClean="0"/>
              <a:t>«Развитие </a:t>
            </a:r>
            <a:r>
              <a:rPr lang="ru-RU" sz="3200" dirty="0"/>
              <a:t>речи»</a:t>
            </a:r>
          </a:p>
        </p:txBody>
      </p:sp>
    </p:spTree>
    <p:extLst>
      <p:ext uri="{BB962C8B-B14F-4D97-AF65-F5344CB8AC3E}">
        <p14:creationId xmlns:p14="http://schemas.microsoft.com/office/powerpoint/2010/main" val="99089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Оцени свою работу</a:t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412776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148478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3501008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4581128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19872" y="4653136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4653136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0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2101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Отгадай загадку и узнай тему занятия.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2060848"/>
            <a:ext cx="5760640" cy="22651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 smtClean="0"/>
              <a:t>Через нос проходит в грудь</a:t>
            </a:r>
          </a:p>
          <a:p>
            <a:pPr marL="0" indent="0">
              <a:buNone/>
            </a:pPr>
            <a:r>
              <a:rPr lang="ru-RU" i="1" dirty="0" smtClean="0"/>
              <a:t>И обратный держит путь.</a:t>
            </a:r>
          </a:p>
          <a:p>
            <a:pPr marL="0" indent="0">
              <a:buNone/>
            </a:pPr>
            <a:r>
              <a:rPr lang="ru-RU" i="1" dirty="0" smtClean="0"/>
              <a:t>Он невидимый, и всё же</a:t>
            </a:r>
          </a:p>
          <a:p>
            <a:pPr marL="0" indent="0">
              <a:buNone/>
            </a:pPr>
            <a:r>
              <a:rPr lang="ru-RU" i="1" dirty="0" smtClean="0"/>
              <a:t>Без него мы жить не можем!</a:t>
            </a:r>
            <a:endParaRPr lang="ru-RU" i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941168"/>
            <a:ext cx="91440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Постарайся произнести чисто и быстро.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2191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Воздух находится повсюду вокруг нас. Он окружает землю сплошным слоем, который называется атмосферой. Чтобы жить, нам необходимо дышать воздухом. Воздух не имеет ни цвета, ни запаха. Но в действительности это смесь различных газов и его можно ощущать. Мы чувствуем, как дует ветер, и знаем, что воздух имеет вес. Воздух, находящийся в обычной комнате, весит около сорока пяти килограммов – примерно, как большой мешок с картошкой! Также воздух распространяет звук – без воздуха мы не могли бы слышать, потому что звуки не могут распространяться в безвоздушном пространстве.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В основном воздух состоит из азота и кислорода, газа, который необходим нам для жизни. В воздухе также содержится большое количество воды в виде пара.</a:t>
            </a:r>
          </a:p>
          <a:p>
            <a:pPr marL="0" indent="0" algn="just">
              <a:buNone/>
            </a:pPr>
            <a:endParaRPr lang="ru-RU" sz="2100" dirty="0" smtClean="0"/>
          </a:p>
          <a:p>
            <a:pPr marL="0" indent="0" algn="r">
              <a:buNone/>
            </a:pPr>
            <a:r>
              <a:rPr lang="ru-RU" sz="1900" i="1" dirty="0" smtClean="0"/>
              <a:t>(108 слов)  По материалам энциклопедии «Хочу всё знать!»</a:t>
            </a:r>
            <a:endParaRPr lang="ru-RU" sz="1900" i="1" dirty="0"/>
          </a:p>
        </p:txBody>
      </p:sp>
    </p:spTree>
    <p:extLst>
      <p:ext uri="{BB962C8B-B14F-4D97-AF65-F5344CB8AC3E}">
        <p14:creationId xmlns:p14="http://schemas.microsoft.com/office/powerpoint/2010/main" val="351291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624736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/>
              <a:t>1. Определи тему текста.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2. Определи стиль текста: научный, художественный или публицистический.</a:t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3. Выпиши один из предложенных заголовков, наиболее полно отражающий содержание текста:</a:t>
            </a:r>
            <a:br>
              <a:rPr lang="ru-RU" sz="3600" dirty="0" smtClean="0"/>
            </a:br>
            <a:r>
              <a:rPr lang="ru-RU" sz="3600" i="1" dirty="0" smtClean="0"/>
              <a:t>«Мешок с картошкой»,</a:t>
            </a:r>
            <a:br>
              <a:rPr lang="ru-RU" sz="3600" i="1" dirty="0" smtClean="0"/>
            </a:br>
            <a:r>
              <a:rPr lang="ru-RU" sz="3600" i="1" dirty="0" smtClean="0"/>
              <a:t>«Воздух»,</a:t>
            </a:r>
            <a:br>
              <a:rPr lang="ru-RU" sz="3600" i="1" dirty="0" smtClean="0"/>
            </a:br>
            <a:r>
              <a:rPr lang="ru-RU" sz="3600" i="1" dirty="0" smtClean="0"/>
              <a:t>«Мы чувствуем воздух».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73947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6394722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4. Что такое атмосфера?</a:t>
            </a:r>
            <a:br>
              <a:rPr lang="ru-RU" dirty="0" smtClean="0"/>
            </a:br>
            <a:r>
              <a:rPr lang="ru-RU" sz="3200" i="1" dirty="0"/>
              <a:t>Найди в тексте ответ и запиши в тетрадь</a:t>
            </a:r>
            <a:r>
              <a:rPr lang="ru-RU" sz="3200" i="1" dirty="0" smtClean="0"/>
              <a:t>.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4000" dirty="0" smtClean="0"/>
              <a:t>5. Вставь пропущенные буквы.</a:t>
            </a:r>
            <a:br>
              <a:rPr lang="ru-RU" sz="4000" dirty="0" smtClean="0"/>
            </a:br>
            <a:r>
              <a:rPr lang="ru-RU" sz="4000" dirty="0" smtClean="0"/>
              <a:t>В скобках запиши проверочное слово.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i="1" dirty="0" smtClean="0"/>
              <a:t>При   </a:t>
            </a:r>
            <a:r>
              <a:rPr lang="ru-RU" sz="3600" i="1" dirty="0" err="1" smtClean="0"/>
              <a:t>нагр_вании</a:t>
            </a:r>
            <a:r>
              <a:rPr lang="ru-RU" sz="3600" i="1" dirty="0" smtClean="0"/>
              <a:t>   воздух   </a:t>
            </a:r>
            <a:r>
              <a:rPr lang="ru-RU" sz="3600" i="1" dirty="0" err="1" smtClean="0"/>
              <a:t>расш_ряется</a:t>
            </a:r>
            <a:r>
              <a:rPr lang="ru-RU" sz="3600" i="1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1535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160337"/>
            <a:ext cx="8880921" cy="748383"/>
          </a:xfrm>
        </p:spPr>
        <p:txBody>
          <a:bodyPr>
            <a:noAutofit/>
          </a:bodyPr>
          <a:lstStyle/>
          <a:p>
            <a:r>
              <a:rPr lang="ru-RU" sz="3200" dirty="0" smtClean="0"/>
              <a:t>6. Покажи рисунок с наиболее чистым воздухом.</a:t>
            </a:r>
            <a:endParaRPr lang="ru-RU" sz="3200" dirty="0"/>
          </a:p>
        </p:txBody>
      </p:sp>
      <p:pic>
        <p:nvPicPr>
          <p:cNvPr id="1026" name="Picture 2" descr="https://million-wallpapers.ru/wallpapers/4/33/17765524475572314240/vysokie-sosny-v-tumannom-les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314" y="4019908"/>
            <a:ext cx="3577363" cy="268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h.wallhaven.cc/lg/0j/0jk2k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969" y="1052736"/>
            <a:ext cx="4626855" cy="26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comfort-all.ru/pictures/product/middle/4930_midd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97" y="1082080"/>
            <a:ext cx="3479418" cy="26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s://meraguide.ru/assets/cache/images/bani/berloga/9-x280-baf.webp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s://meraguide.ru/assets/cache/images/bani/berloga/9-x280-baf.webp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https://meraguide.ru/assets/cache/images/bani/berloga/9-x280-baf.webp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https://28.img.avito.st/image/1/XSWoTbau8cz-6HvLnmwkHVnu8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982" y="3978024"/>
            <a:ext cx="2684884" cy="268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20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7. С помощью суффикса </a:t>
            </a:r>
            <a:r>
              <a:rPr lang="ru-RU" i="1" dirty="0" smtClean="0"/>
              <a:t>-н- </a:t>
            </a:r>
            <a:r>
              <a:rPr lang="ru-RU" dirty="0" smtClean="0"/>
              <a:t>образуй и запиши однокоренные слова. Выдели в словах корень и суффикс.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852936"/>
            <a:ext cx="8229600" cy="3733875"/>
          </a:xfrm>
        </p:spPr>
        <p:txBody>
          <a:bodyPr/>
          <a:lstStyle/>
          <a:p>
            <a:pPr marL="0" indent="0" algn="just">
              <a:buNone/>
            </a:pPr>
            <a:r>
              <a:rPr lang="ru-RU" i="1" dirty="0" smtClean="0"/>
              <a:t>Кислород, холод, азот, вода, воздух, цвет, атмосфера.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72330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8. Выпиши из предложения все словосочетания.</a:t>
            </a:r>
            <a:br>
              <a:rPr lang="ru-RU" dirty="0" smtClean="0"/>
            </a:br>
            <a:r>
              <a:rPr lang="ru-RU" dirty="0" smtClean="0"/>
              <a:t>Подчеркни главное слово в каждом словосочетании.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3273227"/>
          </a:xfrm>
        </p:spPr>
        <p:txBody>
          <a:bodyPr/>
          <a:lstStyle/>
          <a:p>
            <a:pPr marL="0" indent="0" algn="just">
              <a:buNone/>
            </a:pPr>
            <a:r>
              <a:rPr lang="ru-RU" i="1" dirty="0" smtClean="0"/>
              <a:t>В самолётах специалисты искусственно поддерживают давление воздуха.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18850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9. Восстанови предложение словами из текста.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i="1" dirty="0" smtClean="0"/>
              <a:t>Мы  ____________, как   _____________ ветер, и  ___________, что воздух  __________  вес.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i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ru-RU" i="1" dirty="0"/>
          </a:p>
          <a:p>
            <a:pPr marL="0" indent="0" algn="just">
              <a:buNone/>
            </a:pPr>
            <a:r>
              <a:rPr lang="ru-RU" dirty="0" smtClean="0"/>
              <a:t>Слова для справок:</a:t>
            </a:r>
          </a:p>
          <a:p>
            <a:pPr marL="0" indent="0" algn="just">
              <a:buNone/>
            </a:pPr>
            <a:r>
              <a:rPr lang="ru-RU" i="1" dirty="0" smtClean="0"/>
              <a:t>дует, знаем,</a:t>
            </a:r>
            <a:r>
              <a:rPr lang="ru-RU" i="1" dirty="0"/>
              <a:t> </a:t>
            </a:r>
            <a:r>
              <a:rPr lang="ru-RU" i="1" dirty="0" smtClean="0"/>
              <a:t>имеет, чувствуем.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30557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220</Words>
  <Application>Microsoft Office PowerPoint</Application>
  <PresentationFormat>Экран (4:3)</PresentationFormat>
  <Paragraphs>41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Воздух</vt:lpstr>
      <vt:lpstr>Отгадай загадку и узнай тему занятия.</vt:lpstr>
      <vt:lpstr>Презентация PowerPoint</vt:lpstr>
      <vt:lpstr>1. Определи тему текста.   2. Определи стиль текста: научный, художественный или публицистический.  3. Выпиши один из предложенных заголовков, наиболее полно отражающий содержание текста: «Мешок с картошкой», «Воздух», «Мы чувствуем воздух».</vt:lpstr>
      <vt:lpstr>4. Что такое атмосфера? Найди в тексте ответ и запиши в тетрадь.  5. Вставь пропущенные буквы. В скобках запиши проверочное слово.  При   нагр_вании   воздух   расш_ряется.</vt:lpstr>
      <vt:lpstr>6. Покажи рисунок с наиболее чистым воздухом.</vt:lpstr>
      <vt:lpstr>7. С помощью суффикса -н- образуй и запиши однокоренные слова. Выдели в словах корень и суффикс. </vt:lpstr>
      <vt:lpstr>8. Выпиши из предложения все словосочетания. Подчеркни главное слово в каждом словосочетании.</vt:lpstr>
      <vt:lpstr>9. Восстанови предложение словами из текста.</vt:lpstr>
      <vt:lpstr>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СОЛНЦЕ И ЛУНА ДРУГ К ДРУГУ В ГОСТИ ХОДИЛИ</dc:title>
  <dc:creator>Светлана В. Дюндина</dc:creator>
  <cp:lastModifiedBy>Светлана В. Дюндина</cp:lastModifiedBy>
  <cp:revision>79</cp:revision>
  <cp:lastPrinted>2021-10-25T08:09:43Z</cp:lastPrinted>
  <dcterms:created xsi:type="dcterms:W3CDTF">2020-04-16T04:53:31Z</dcterms:created>
  <dcterms:modified xsi:type="dcterms:W3CDTF">2021-11-19T08:29:21Z</dcterms:modified>
</cp:coreProperties>
</file>