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64" r:id="rId3"/>
    <p:sldId id="257" r:id="rId4"/>
    <p:sldId id="265" r:id="rId5"/>
    <p:sldId id="266" r:id="rId6"/>
    <p:sldId id="259" r:id="rId7"/>
    <p:sldId id="263" r:id="rId8"/>
    <p:sldId id="258" r:id="rId9"/>
    <p:sldId id="262" r:id="rId10"/>
    <p:sldId id="260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45C89C-E388-4982-83ED-E56C298EB18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3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F8679-B68B-4921-8517-C2370AAC5B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70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C962F-8735-44BC-A456-A0C0CD8167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62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AFCB0-BEB6-49BA-9FBA-3CFFE2FB38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375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DF82D-1A4B-4E96-830C-74C42F198D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7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B6EB6-9485-416A-9FEB-17EC1EBA05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80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7030E-4676-4964-89E6-6FF8CC527B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93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39F22-7CBF-4CDB-ADE3-EC691AC5BC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59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CD531-C160-47D0-BA32-85487309C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40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D4603-CB08-4500-A8A5-9E53368481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48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CCAC7-C884-4C16-8BA6-9FF9AA1198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547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8DED5F9-4AE5-4C01-9130-F1D204E08D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382000" cy="3962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ГБОУ СО ЦПМСС «Речевой центр»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Использование принципа </a:t>
            </a:r>
            <a:br>
              <a:rPr lang="ru-RU" sz="4000" dirty="0" smtClean="0"/>
            </a:br>
            <a:r>
              <a:rPr lang="ru-RU" sz="4000" dirty="0" smtClean="0"/>
              <a:t>Биологической Обратной Связи</a:t>
            </a:r>
            <a:br>
              <a:rPr lang="ru-RU" sz="4000" dirty="0" smtClean="0"/>
            </a:br>
            <a:r>
              <a:rPr lang="ru-RU" sz="4000" dirty="0" smtClean="0"/>
              <a:t>для формирования  </a:t>
            </a:r>
            <a:br>
              <a:rPr lang="ru-RU" sz="4000" dirty="0" smtClean="0"/>
            </a:br>
            <a:r>
              <a:rPr lang="ru-RU" sz="4000" dirty="0" smtClean="0"/>
              <a:t>связного речевого высказывания </a:t>
            </a:r>
            <a:br>
              <a:rPr lang="ru-RU" sz="4000" dirty="0" smtClean="0"/>
            </a:br>
            <a:r>
              <a:rPr lang="ru-RU" sz="4000" dirty="0" smtClean="0"/>
              <a:t>у детей с заиканием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3886200" cy="266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105400" y="4953000"/>
            <a:ext cx="35163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Перехода Марина Анатольевна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                 учитель-логопед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Речевой тренинг обеспечивает: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формирование и развитие удлинённого, плавного выдоха;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поэтапное формирование и тренировку новых навыков артикуляции, фонации;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овладение просодическими компонентами речи;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преодоления коммуникативных барьеров, повышение самооценки;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развитие и повышение стрессоустойчивости, адаптации и социализации.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4000" smtClean="0"/>
              <a:t>Программа </a:t>
            </a:r>
            <a:r>
              <a:rPr lang="ru-RU" sz="4000" b="1" smtClean="0"/>
              <a:t>«Комфорт ЛОГО»       </a:t>
            </a:r>
            <a:br>
              <a:rPr lang="ru-RU" sz="4000" b="1" smtClean="0"/>
            </a:br>
            <a:r>
              <a:rPr lang="ru-RU" sz="4000" b="1" smtClean="0"/>
              <a:t>                            обеспечивает: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диагностику функционального состояния ребёнка при речевых нагрузках;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коррекцию: расстройств фонации; нарушения темпа речи; </a:t>
            </a:r>
            <a:r>
              <a:rPr lang="ru-RU" sz="2000" dirty="0" err="1" smtClean="0"/>
              <a:t>логоневрозов</a:t>
            </a:r>
            <a:r>
              <a:rPr lang="ru-RU" sz="2000" dirty="0" smtClean="0"/>
              <a:t>, алалии; дизартрии и </a:t>
            </a:r>
            <a:r>
              <a:rPr lang="ru-RU" sz="2000" dirty="0" err="1" smtClean="0"/>
              <a:t>дислалии</a:t>
            </a:r>
            <a:r>
              <a:rPr lang="ru-RU" sz="2000" dirty="0" smtClean="0"/>
              <a:t>; </a:t>
            </a:r>
            <a:r>
              <a:rPr lang="ru-RU" sz="2000" dirty="0" err="1" smtClean="0"/>
              <a:t>ринолалии</a:t>
            </a:r>
            <a:r>
              <a:rPr lang="ru-RU" sz="2000" dirty="0" smtClean="0"/>
              <a:t> и </a:t>
            </a:r>
            <a:r>
              <a:rPr lang="ru-RU" sz="2000" dirty="0" err="1" smtClean="0"/>
              <a:t>ринофонии</a:t>
            </a:r>
            <a:r>
              <a:rPr lang="ru-RU" sz="2000" dirty="0" smtClean="0"/>
              <a:t>; заикания;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развития высших психических функций и волевых качеств;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преодоление коммуникативных барьеров, улучшение социализации;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профилактику заболеваний </a:t>
            </a:r>
            <a:r>
              <a:rPr lang="ru-RU" sz="2000" dirty="0" err="1" smtClean="0"/>
              <a:t>речеголосового</a:t>
            </a:r>
            <a:r>
              <a:rPr lang="ru-RU" sz="2000" dirty="0" smtClean="0"/>
              <a:t> и дыхательного аппарата и совершенствование </a:t>
            </a:r>
            <a:r>
              <a:rPr lang="ru-RU" sz="2000" smtClean="0"/>
              <a:t>навыков речи.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algn="ctr" eaLnBrk="1" hangingPunct="1">
              <a:buFontTx/>
              <a:buNone/>
              <a:defRPr/>
            </a:pPr>
            <a:r>
              <a:rPr lang="ru-RU" sz="40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Заикание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1752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/>
              <a:t>-  это нарушение темпо-ритмической организации речи, обусловленное судорожным состоянием мышц речевого аппарата.</a:t>
            </a:r>
            <a:r>
              <a:rPr lang="ru-RU" smtClean="0"/>
              <a:t> </a:t>
            </a:r>
          </a:p>
        </p:txBody>
      </p:sp>
      <p:pic>
        <p:nvPicPr>
          <p:cNvPr id="4100" name="Picture 4" descr="DSC_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8133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dirty="0" err="1" smtClean="0"/>
              <a:t>Биоуправление</a:t>
            </a:r>
            <a:r>
              <a:rPr lang="ru-RU" dirty="0" smtClean="0"/>
              <a:t> – направленное изменение физиологических функций организма в нужном для оздоровительных и тренировочных целей.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3914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Физиологические параметры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частотой сердечных сокращений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 периферической температурой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степенью напряжения мышц</a:t>
            </a:r>
          </a:p>
          <a:p>
            <a:pPr eaLnBrk="1" hangingPunct="1">
              <a:buFontTx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показателями дыхания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92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Программа позволяет обучить детей, правильному «речевому» дыханию. </a:t>
            </a:r>
          </a:p>
          <a:p>
            <a:pPr eaLnBrk="1" hangingPunct="1">
              <a:defRPr/>
            </a:pPr>
            <a:r>
              <a:rPr lang="ru-RU" smtClean="0"/>
              <a:t>Происходит снижение психоэмоционального и мышечного напряжения. </a:t>
            </a:r>
          </a:p>
          <a:p>
            <a:pPr eaLnBrk="1" hangingPunct="1">
              <a:defRPr/>
            </a:pPr>
            <a:r>
              <a:rPr lang="ru-RU" smtClean="0"/>
              <a:t>Улучшается общее состояние организма. </a:t>
            </a:r>
          </a:p>
          <a:p>
            <a:pPr eaLnBrk="1" hangingPunct="1">
              <a:defRPr/>
            </a:pPr>
            <a:r>
              <a:rPr lang="ru-RU" smtClean="0"/>
              <a:t>Формируется правильное речевое поведение.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724400" cy="314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74967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43878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/>
              <a:t>Что даёт диафрагмальное дыхание?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Уравновешиваются процессы торможения и возбуждения в центральной нервной системе.</a:t>
            </a:r>
          </a:p>
          <a:p>
            <a:pPr eaLnBrk="1" hangingPunct="1">
              <a:defRPr/>
            </a:pPr>
            <a:r>
              <a:rPr lang="ru-RU" smtClean="0"/>
              <a:t>Снижается избыточная нагрузка на организм.</a:t>
            </a:r>
          </a:p>
          <a:p>
            <a:pPr eaLnBrk="1" hangingPunct="1">
              <a:defRPr/>
            </a:pPr>
            <a:r>
              <a:rPr lang="ru-RU" smtClean="0"/>
              <a:t>Активизируется обмен веществ.</a:t>
            </a:r>
          </a:p>
          <a:p>
            <a:pPr eaLnBrk="1" hangingPunct="1">
              <a:defRPr/>
            </a:pPr>
            <a:r>
              <a:rPr lang="ru-RU" smtClean="0"/>
              <a:t>Улучшается кровоснабжение головного мозга.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055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54165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397</TotalTime>
  <Words>219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Tahoma</vt:lpstr>
      <vt:lpstr>Arial</vt:lpstr>
      <vt:lpstr>Wingdings</vt:lpstr>
      <vt:lpstr>Calibri</vt:lpstr>
      <vt:lpstr>Океан</vt:lpstr>
      <vt:lpstr> ГБОУ СО ЦПМСС «Речевой центр» Использование принципа  Биологической Обратной Связи для формирования   связного речевого высказывания  у детей с заиканием</vt:lpstr>
      <vt:lpstr>Заикание </vt:lpstr>
      <vt:lpstr>Презентация PowerPoint</vt:lpstr>
      <vt:lpstr>Презентация PowerPoint</vt:lpstr>
      <vt:lpstr>Физиологические параметры</vt:lpstr>
      <vt:lpstr>Презентация PowerPoint</vt:lpstr>
      <vt:lpstr>Презентация PowerPoint</vt:lpstr>
      <vt:lpstr>Что даёт диафрагмальное дыхание?</vt:lpstr>
      <vt:lpstr>Презентация PowerPoint</vt:lpstr>
      <vt:lpstr>Речевой тренинг обеспечивает:</vt:lpstr>
      <vt:lpstr>Программа «Комфорт ЛОГО»                                    обеспечивает: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реч центр</cp:lastModifiedBy>
  <cp:revision>25</cp:revision>
  <cp:lastPrinted>1601-01-01T00:00:00Z</cp:lastPrinted>
  <dcterms:created xsi:type="dcterms:W3CDTF">1601-01-01T00:00:00Z</dcterms:created>
  <dcterms:modified xsi:type="dcterms:W3CDTF">2015-09-01T06:18:23Z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