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8.xml" ContentType="application/vnd.openxmlformats-officedocument.theme+xml"/>
  <Override PartName="/ppt/theme/themeOverride3.xml" ContentType="application/vnd.openxmlformats-officedocument.themeOverrid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9.xml" ContentType="application/vnd.openxmlformats-officedocument.theme+xml"/>
  <Override PartName="/ppt/theme/themeOverride4.xml" ContentType="application/vnd.openxmlformats-officedocument.themeOverrid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theme/themeOverride5.xml" ContentType="application/vnd.openxmlformats-officedocument.themeOverrid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1.xml" ContentType="application/vnd.openxmlformats-officedocument.theme+xml"/>
  <Override PartName="/ppt/theme/themeOverride6.xml" ContentType="application/vnd.openxmlformats-officedocument.themeOverrid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12.xml" ContentType="application/vnd.openxmlformats-officedocument.theme+xml"/>
  <Override PartName="/ppt/theme/themeOverride7.xml" ContentType="application/vnd.openxmlformats-officedocument.themeOverrid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13.xml" ContentType="application/vnd.openxmlformats-officedocument.theme+xml"/>
  <Override PartName="/ppt/theme/themeOverride8.xml" ContentType="application/vnd.openxmlformats-officedocument.themeOverride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theme/themeOverride9.xml" ContentType="application/vnd.openxmlformats-officedocument.themeOverrid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15.xml" ContentType="application/vnd.openxmlformats-officedocument.theme+xml"/>
  <Override PartName="/ppt/theme/themeOverride10.xml" ContentType="application/vnd.openxmlformats-officedocument.themeOverride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theme/theme16.xml" ContentType="application/vnd.openxmlformats-officedocument.theme+xml"/>
  <Override PartName="/ppt/theme/themeOverride11.xml" ContentType="application/vnd.openxmlformats-officedocument.themeOverride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theme/theme17.xml" ContentType="application/vnd.openxmlformats-officedocument.theme+xml"/>
  <Override PartName="/ppt/theme/themeOverride12.xml" ContentType="application/vnd.openxmlformats-officedocument.themeOverride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theme/theme18.xml" ContentType="application/vnd.openxmlformats-officedocument.theme+xml"/>
  <Override PartName="/ppt/theme/themeOverride13.xml" ContentType="application/vnd.openxmlformats-officedocument.themeOverride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theme/theme19.xml" ContentType="application/vnd.openxmlformats-officedocument.theme+xml"/>
  <Override PartName="/ppt/theme/themeOverride14.xml" ContentType="application/vnd.openxmlformats-officedocument.themeOverride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20.xml" ContentType="application/vnd.openxmlformats-officedocument.theme+xml"/>
  <Override PartName="/ppt/theme/themeOverride15.xml" ContentType="application/vnd.openxmlformats-officedocument.themeOverrid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21.xml" ContentType="application/vnd.openxmlformats-officedocument.theme+xml"/>
  <Override PartName="/ppt/theme/themeOverride16.xml" ContentType="application/vnd.openxmlformats-officedocument.themeOverride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theme/theme22.xml" ContentType="application/vnd.openxmlformats-officedocument.theme+xml"/>
  <Override PartName="/ppt/theme/themeOverride17.xml" ContentType="application/vnd.openxmlformats-officedocument.themeOverride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theme/theme23.xml" ContentType="application/vnd.openxmlformats-officedocument.theme+xml"/>
  <Override PartName="/ppt/theme/themeOverride18.xml" ContentType="application/vnd.openxmlformats-officedocument.themeOverride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theme/theme24.xml" ContentType="application/vnd.openxmlformats-officedocument.theme+xml"/>
  <Override PartName="/ppt/theme/themeOverride19.xml" ContentType="application/vnd.openxmlformats-officedocument.themeOverride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theme/theme25.xml" ContentType="application/vnd.openxmlformats-officedocument.theme+xml"/>
  <Override PartName="/ppt/theme/themeOverride20.xml" ContentType="application/vnd.openxmlformats-officedocument.themeOverride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theme/theme26.xml" ContentType="application/vnd.openxmlformats-officedocument.theme+xml"/>
  <Override PartName="/ppt/theme/themeOverride21.xml" ContentType="application/vnd.openxmlformats-officedocument.themeOverride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theme/theme27.xml" ContentType="application/vnd.openxmlformats-officedocument.theme+xml"/>
  <Override PartName="/ppt/theme/themeOverride22.xml" ContentType="application/vnd.openxmlformats-officedocument.themeOverride+xml"/>
  <Override PartName="/ppt/theme/theme28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  <p:sldMasterId id="2147483759" r:id="rId2"/>
    <p:sldMasterId id="2147483771" r:id="rId3"/>
    <p:sldMasterId id="2147483783" r:id="rId4"/>
    <p:sldMasterId id="2147483800" r:id="rId5"/>
    <p:sldMasterId id="2147483812" r:id="rId6"/>
    <p:sldMasterId id="2147483829" r:id="rId7"/>
    <p:sldMasterId id="2147483841" r:id="rId8"/>
    <p:sldMasterId id="2147483853" r:id="rId9"/>
    <p:sldMasterId id="2147483865" r:id="rId10"/>
    <p:sldMasterId id="2147483877" r:id="rId11"/>
    <p:sldMasterId id="2147483889" r:id="rId12"/>
    <p:sldMasterId id="2147483901" r:id="rId13"/>
    <p:sldMasterId id="2147483913" r:id="rId14"/>
    <p:sldMasterId id="2147483925" r:id="rId15"/>
    <p:sldMasterId id="2147483937" r:id="rId16"/>
    <p:sldMasterId id="2147483949" r:id="rId17"/>
    <p:sldMasterId id="2147483961" r:id="rId18"/>
    <p:sldMasterId id="2147483973" r:id="rId19"/>
    <p:sldMasterId id="2147483985" r:id="rId20"/>
    <p:sldMasterId id="2147483997" r:id="rId21"/>
    <p:sldMasterId id="2147484009" r:id="rId22"/>
    <p:sldMasterId id="2147484021" r:id="rId23"/>
    <p:sldMasterId id="2147484033" r:id="rId24"/>
    <p:sldMasterId id="2147484045" r:id="rId25"/>
    <p:sldMasterId id="2147484057" r:id="rId26"/>
    <p:sldMasterId id="2147484069" r:id="rId27"/>
  </p:sldMasterIdLst>
  <p:notesMasterIdLst>
    <p:notesMasterId r:id="rId68"/>
  </p:notesMasterIdLst>
  <p:sldIdLst>
    <p:sldId id="312" r:id="rId28"/>
    <p:sldId id="331" r:id="rId29"/>
    <p:sldId id="286" r:id="rId30"/>
    <p:sldId id="305" r:id="rId31"/>
    <p:sldId id="306" r:id="rId32"/>
    <p:sldId id="307" r:id="rId33"/>
    <p:sldId id="288" r:id="rId34"/>
    <p:sldId id="290" r:id="rId35"/>
    <p:sldId id="289" r:id="rId36"/>
    <p:sldId id="291" r:id="rId37"/>
    <p:sldId id="292" r:id="rId38"/>
    <p:sldId id="293" r:id="rId39"/>
    <p:sldId id="295" r:id="rId40"/>
    <p:sldId id="296" r:id="rId41"/>
    <p:sldId id="297" r:id="rId42"/>
    <p:sldId id="298" r:id="rId43"/>
    <p:sldId id="303" r:id="rId44"/>
    <p:sldId id="308" r:id="rId45"/>
    <p:sldId id="309" r:id="rId46"/>
    <p:sldId id="310" r:id="rId47"/>
    <p:sldId id="311" r:id="rId48"/>
    <p:sldId id="304" r:id="rId49"/>
    <p:sldId id="313" r:id="rId50"/>
    <p:sldId id="314" r:id="rId51"/>
    <p:sldId id="315" r:id="rId52"/>
    <p:sldId id="316" r:id="rId53"/>
    <p:sldId id="317" r:id="rId54"/>
    <p:sldId id="318" r:id="rId55"/>
    <p:sldId id="319" r:id="rId56"/>
    <p:sldId id="320" r:id="rId57"/>
    <p:sldId id="321" r:id="rId58"/>
    <p:sldId id="322" r:id="rId59"/>
    <p:sldId id="323" r:id="rId60"/>
    <p:sldId id="324" r:id="rId61"/>
    <p:sldId id="325" r:id="rId62"/>
    <p:sldId id="326" r:id="rId63"/>
    <p:sldId id="327" r:id="rId64"/>
    <p:sldId id="328" r:id="rId65"/>
    <p:sldId id="329" r:id="rId66"/>
    <p:sldId id="330" r:id="rId6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12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7.xml"/><Relationship Id="rId42" Type="http://schemas.openxmlformats.org/officeDocument/2006/relationships/slide" Target="slides/slide15.xml"/><Relationship Id="rId47" Type="http://schemas.openxmlformats.org/officeDocument/2006/relationships/slide" Target="slides/slide20.xml"/><Relationship Id="rId50" Type="http://schemas.openxmlformats.org/officeDocument/2006/relationships/slide" Target="slides/slide23.xml"/><Relationship Id="rId55" Type="http://schemas.openxmlformats.org/officeDocument/2006/relationships/slide" Target="slides/slide28.xml"/><Relationship Id="rId63" Type="http://schemas.openxmlformats.org/officeDocument/2006/relationships/slide" Target="slides/slide36.xml"/><Relationship Id="rId68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5.xml"/><Relationship Id="rId37" Type="http://schemas.openxmlformats.org/officeDocument/2006/relationships/slide" Target="slides/slide10.xml"/><Relationship Id="rId40" Type="http://schemas.openxmlformats.org/officeDocument/2006/relationships/slide" Target="slides/slide13.xml"/><Relationship Id="rId45" Type="http://schemas.openxmlformats.org/officeDocument/2006/relationships/slide" Target="slides/slide18.xml"/><Relationship Id="rId53" Type="http://schemas.openxmlformats.org/officeDocument/2006/relationships/slide" Target="slides/slide26.xml"/><Relationship Id="rId58" Type="http://schemas.openxmlformats.org/officeDocument/2006/relationships/slide" Target="slides/slide31.xml"/><Relationship Id="rId66" Type="http://schemas.openxmlformats.org/officeDocument/2006/relationships/slide" Target="slides/slide39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1.xml"/><Relationship Id="rId36" Type="http://schemas.openxmlformats.org/officeDocument/2006/relationships/slide" Target="slides/slide9.xml"/><Relationship Id="rId49" Type="http://schemas.openxmlformats.org/officeDocument/2006/relationships/slide" Target="slides/slide22.xml"/><Relationship Id="rId57" Type="http://schemas.openxmlformats.org/officeDocument/2006/relationships/slide" Target="slides/slide30.xml"/><Relationship Id="rId61" Type="http://schemas.openxmlformats.org/officeDocument/2006/relationships/slide" Target="slides/slide34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4.xml"/><Relationship Id="rId44" Type="http://schemas.openxmlformats.org/officeDocument/2006/relationships/slide" Target="slides/slide17.xml"/><Relationship Id="rId52" Type="http://schemas.openxmlformats.org/officeDocument/2006/relationships/slide" Target="slides/slide25.xml"/><Relationship Id="rId60" Type="http://schemas.openxmlformats.org/officeDocument/2006/relationships/slide" Target="slides/slide33.xml"/><Relationship Id="rId65" Type="http://schemas.openxmlformats.org/officeDocument/2006/relationships/slide" Target="slides/slide3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" Target="slides/slide3.xml"/><Relationship Id="rId35" Type="http://schemas.openxmlformats.org/officeDocument/2006/relationships/slide" Target="slides/slide8.xml"/><Relationship Id="rId43" Type="http://schemas.openxmlformats.org/officeDocument/2006/relationships/slide" Target="slides/slide16.xml"/><Relationship Id="rId48" Type="http://schemas.openxmlformats.org/officeDocument/2006/relationships/slide" Target="slides/slide21.xml"/><Relationship Id="rId56" Type="http://schemas.openxmlformats.org/officeDocument/2006/relationships/slide" Target="slides/slide29.xml"/><Relationship Id="rId64" Type="http://schemas.openxmlformats.org/officeDocument/2006/relationships/slide" Target="slides/slide37.xml"/><Relationship Id="rId69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4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6.xml"/><Relationship Id="rId38" Type="http://schemas.openxmlformats.org/officeDocument/2006/relationships/slide" Target="slides/slide11.xml"/><Relationship Id="rId46" Type="http://schemas.openxmlformats.org/officeDocument/2006/relationships/slide" Target="slides/slide19.xml"/><Relationship Id="rId59" Type="http://schemas.openxmlformats.org/officeDocument/2006/relationships/slide" Target="slides/slide32.xml"/><Relationship Id="rId67" Type="http://schemas.openxmlformats.org/officeDocument/2006/relationships/slide" Target="slides/slide40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4.xml"/><Relationship Id="rId54" Type="http://schemas.openxmlformats.org/officeDocument/2006/relationships/slide" Target="slides/slide27.xml"/><Relationship Id="rId62" Type="http://schemas.openxmlformats.org/officeDocument/2006/relationships/slide" Target="slides/slide35.xml"/><Relationship Id="rId7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Georgia" pitchFamily="18" charset="0"/>
              </a:rPr>
              <a:t>МОУ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МОУ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85100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27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Норма</c:v>
                </c:pt>
                <c:pt idx="1">
                  <c:v>РАС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851</c:v>
                </c:pt>
                <c:pt idx="1">
                  <c:v>27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Georgia" pitchFamily="18" charset="0"/>
              </a:rPr>
              <a:t>МДОУ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МДОУ</c:v>
                </c:pt>
              </c:strCache>
            </c:strRef>
          </c:tx>
          <c:dLbls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Норма</c:v>
                </c:pt>
                <c:pt idx="1">
                  <c:v>РАС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3409</c:v>
                </c:pt>
                <c:pt idx="1">
                  <c:v>71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Georgia" pitchFamily="18" charset="0"/>
              </a:rPr>
              <a:t>ГОУ</a:t>
            </a:r>
          </a:p>
        </c:rich>
      </c:tx>
      <c:layout>
        <c:manualLayout>
          <c:xMode val="edge"/>
          <c:yMode val="edge"/>
          <c:x val="0.38705421619820013"/>
          <c:y val="2.4260037033169393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ГОУ</c:v>
                </c:pt>
              </c:strCache>
            </c:strRef>
          </c:tx>
          <c:dLbls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Норма</c:v>
                </c:pt>
                <c:pt idx="1">
                  <c:v>РАС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31</c:v>
                </c:pt>
                <c:pt idx="1">
                  <c:v>37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C41E0-33AB-4A86-8E2C-320083383C82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DA3EF4-3039-4B43-BA77-9389235A20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774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901AD402-CB18-40AC-A771-8AA731206EC6}" type="slidenum">
              <a:rPr lang="ru-RU" altLang="ru-RU">
                <a:solidFill>
                  <a:prstClr val="black"/>
                </a:solidFill>
              </a:rPr>
              <a:pPr/>
              <a:t>1</a:t>
            </a:fld>
            <a:endParaRPr lang="ru-RU" alt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11.xml"/><Relationship Id="rId1" Type="http://schemas.openxmlformats.org/officeDocument/2006/relationships/themeOverride" Target="../theme/themeOverride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13.xml"/><Relationship Id="rId1" Type="http://schemas.openxmlformats.org/officeDocument/2006/relationships/themeOverride" Target="../theme/themeOverride8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14.xml"/><Relationship Id="rId1" Type="http://schemas.openxmlformats.org/officeDocument/2006/relationships/themeOverride" Target="../theme/themeOverride9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15.xml"/><Relationship Id="rId1" Type="http://schemas.openxmlformats.org/officeDocument/2006/relationships/themeOverride" Target="../theme/themeOverride10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16.xml"/><Relationship Id="rId1" Type="http://schemas.openxmlformats.org/officeDocument/2006/relationships/themeOverride" Target="../theme/themeOverride11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17.xml"/><Relationship Id="rId1" Type="http://schemas.openxmlformats.org/officeDocument/2006/relationships/themeOverride" Target="../theme/themeOverride1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18.xml"/><Relationship Id="rId1" Type="http://schemas.openxmlformats.org/officeDocument/2006/relationships/themeOverride" Target="../theme/themeOverride13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19.xml"/><Relationship Id="rId1" Type="http://schemas.openxmlformats.org/officeDocument/2006/relationships/themeOverride" Target="../theme/themeOverride1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20.xml"/><Relationship Id="rId1" Type="http://schemas.openxmlformats.org/officeDocument/2006/relationships/themeOverride" Target="../theme/themeOverride1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21.xml"/><Relationship Id="rId1" Type="http://schemas.openxmlformats.org/officeDocument/2006/relationships/themeOverride" Target="../theme/themeOverride16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22.xml"/><Relationship Id="rId1" Type="http://schemas.openxmlformats.org/officeDocument/2006/relationships/themeOverride" Target="../theme/themeOverride17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23.xml"/><Relationship Id="rId1" Type="http://schemas.openxmlformats.org/officeDocument/2006/relationships/themeOverride" Target="../theme/themeOverride18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24.xml"/><Relationship Id="rId1" Type="http://schemas.openxmlformats.org/officeDocument/2006/relationships/themeOverride" Target="../theme/themeOverride19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25.xml"/><Relationship Id="rId1" Type="http://schemas.openxmlformats.org/officeDocument/2006/relationships/themeOverride" Target="../theme/themeOverride20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26.xml"/><Relationship Id="rId1" Type="http://schemas.openxmlformats.org/officeDocument/2006/relationships/themeOverride" Target="../theme/themeOverride21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7.xml"/><Relationship Id="rId1" Type="http://schemas.openxmlformats.org/officeDocument/2006/relationships/themeOverride" Target="../theme/themeOverride2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605C-7910-47FC-B745-903A518E70DA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75E854-BEE5-412F-B46D-EADDC16D43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6406612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34C6-7D13-4E96-B854-5637DB4F153B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94A83F-35D2-451F-9A0A-65B74174E54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86863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B12F-0EC5-4457-8C96-7BA7E28E013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9F47-4E26-47A9-BC49-2063578B78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61762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67AA3-00DB-43DA-8337-B78BD3350A55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C4247-034E-42FD-9475-CB0FB4CD372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01522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28B48-CAC0-466F-9F38-CF5B82163082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7322-5E26-448E-820E-39FB5E385D2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4458941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4468-14CA-4767-84F8-4CCB9523FB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DD5288-ED85-4156-8E1D-DF6D310293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2548471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DD05F-9F27-4D87-A2D2-9F29AAC5A35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4148AD-33BF-4E84-8C75-BCC9D629C4E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4251452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46B5B-6233-43D0-A149-4BC05F001AF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3B221F-D204-4A80-8B9D-C2B1FEEF6C8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7742120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939A-5932-42BE-A70E-FD37CAE14013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E507-C6C5-4721-96D3-F52A2FF1924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98180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4697C-1BE7-4B34-8E95-FF7F9F27985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97EFF4-57DA-46DF-A786-B1EDBB778EF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06768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5D737-0D5B-4645-85B5-3EBCC61A14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5E7557-19FE-4206-8FED-CC6DD4A26EF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2340540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605C-7910-47FC-B745-903A518E70DA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75E854-BEE5-412F-B46D-EADDC16D43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370685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34C6-7D13-4E96-B854-5637DB4F153B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94A83F-35D2-451F-9A0A-65B74174E54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022884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B12F-0EC5-4457-8C96-7BA7E28E013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9F47-4E26-47A9-BC49-2063578B78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219737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67AA3-00DB-43DA-8337-B78BD3350A55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C4247-034E-42FD-9475-CB0FB4CD372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262875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28B48-CAC0-466F-9F38-CF5B82163082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7322-5E26-448E-820E-39FB5E385D2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9766453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4468-14CA-4767-84F8-4CCB9523FB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DD5288-ED85-4156-8E1D-DF6D310293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9133169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DD05F-9F27-4D87-A2D2-9F29AAC5A35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4148AD-33BF-4E84-8C75-BCC9D629C4E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8018177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46B5B-6233-43D0-A149-4BC05F001AF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3B221F-D204-4A80-8B9D-C2B1FEEF6C8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4269643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939A-5932-42BE-A70E-FD37CAE14013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E507-C6C5-4721-96D3-F52A2FF1924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35127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5D737-0D5B-4645-85B5-3EBCC61A14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5E7557-19FE-4206-8FED-CC6DD4A26EF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1336008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4697C-1BE7-4B34-8E95-FF7F9F27985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97EFF4-57DA-46DF-A786-B1EDBB778EF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3499870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5D737-0D5B-4645-85B5-3EBCC61A14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5E7557-19FE-4206-8FED-CC6DD4A26EF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4839082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605C-7910-47FC-B745-903A518E70DA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75E854-BEE5-412F-B46D-EADDC16D43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6229425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34C6-7D13-4E96-B854-5637DB4F153B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94A83F-35D2-451F-9A0A-65B74174E54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992075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B12F-0EC5-4457-8C96-7BA7E28E013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9F47-4E26-47A9-BC49-2063578B78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221635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67AA3-00DB-43DA-8337-B78BD3350A55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C4247-034E-42FD-9475-CB0FB4CD372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1827903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28B48-CAC0-466F-9F38-CF5B82163082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7322-5E26-448E-820E-39FB5E385D2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8188608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4468-14CA-4767-84F8-4CCB9523FB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DD5288-ED85-4156-8E1D-DF6D310293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2799700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DD05F-9F27-4D87-A2D2-9F29AAC5A35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4148AD-33BF-4E84-8C75-BCC9D629C4E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4011473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46B5B-6233-43D0-A149-4BC05F001AF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3B221F-D204-4A80-8B9D-C2B1FEEF6C8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786547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605C-7910-47FC-B745-903A518E70DA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75E854-BEE5-412F-B46D-EADDC16D43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1481684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939A-5932-42BE-A70E-FD37CAE14013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E507-C6C5-4721-96D3-F52A2FF1924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8122086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4697C-1BE7-4B34-8E95-FF7F9F27985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97EFF4-57DA-46DF-A786-B1EDBB778EF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5855779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5D737-0D5B-4645-85B5-3EBCC61A14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5E7557-19FE-4206-8FED-CC6DD4A26EF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9619192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605C-7910-47FC-B745-903A518E70DA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75E854-BEE5-412F-B46D-EADDC16D43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6465767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34C6-7D13-4E96-B854-5637DB4F153B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94A83F-35D2-451F-9A0A-65B74174E54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105407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B12F-0EC5-4457-8C96-7BA7E28E013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9F47-4E26-47A9-BC49-2063578B78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6523829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67AA3-00DB-43DA-8337-B78BD3350A55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C4247-034E-42FD-9475-CB0FB4CD372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9160961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28B48-CAC0-466F-9F38-CF5B82163082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7322-5E26-448E-820E-39FB5E385D2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0660612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4468-14CA-4767-84F8-4CCB9523FB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DD5288-ED85-4156-8E1D-DF6D310293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6191324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DD05F-9F27-4D87-A2D2-9F29AAC5A35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4148AD-33BF-4E84-8C75-BCC9D629C4E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974047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34C6-7D13-4E96-B854-5637DB4F153B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94A83F-35D2-451F-9A0A-65B74174E54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390705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46B5B-6233-43D0-A149-4BC05F001AF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3B221F-D204-4A80-8B9D-C2B1FEEF6C8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4093829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939A-5932-42BE-A70E-FD37CAE14013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E507-C6C5-4721-96D3-F52A2FF1924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2643449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4697C-1BE7-4B34-8E95-FF7F9F27985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97EFF4-57DA-46DF-A786-B1EDBB778EF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0897188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5D737-0D5B-4645-85B5-3EBCC61A14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5E7557-19FE-4206-8FED-CC6DD4A26EF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6456469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605C-7910-47FC-B745-903A518E70DA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75E854-BEE5-412F-B46D-EADDC16D43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756659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34C6-7D13-4E96-B854-5637DB4F153B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94A83F-35D2-451F-9A0A-65B74174E54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055594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B12F-0EC5-4457-8C96-7BA7E28E013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9F47-4E26-47A9-BC49-2063578B78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9317224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67AA3-00DB-43DA-8337-B78BD3350A55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C4247-034E-42FD-9475-CB0FB4CD372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8228041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28B48-CAC0-466F-9F38-CF5B82163082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7322-5E26-448E-820E-39FB5E385D2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7819389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4468-14CA-4767-84F8-4CCB9523FB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DD5288-ED85-4156-8E1D-DF6D310293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1910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B12F-0EC5-4457-8C96-7BA7E28E013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9F47-4E26-47A9-BC49-2063578B78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1656856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DD05F-9F27-4D87-A2D2-9F29AAC5A35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4148AD-33BF-4E84-8C75-BCC9D629C4E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7511572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46B5B-6233-43D0-A149-4BC05F001AF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3B221F-D204-4A80-8B9D-C2B1FEEF6C8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0387188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939A-5932-42BE-A70E-FD37CAE14013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E507-C6C5-4721-96D3-F52A2FF1924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6756328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4697C-1BE7-4B34-8E95-FF7F9F27985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97EFF4-57DA-46DF-A786-B1EDBB778EF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1374515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5D737-0D5B-4645-85B5-3EBCC61A14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5E7557-19FE-4206-8FED-CC6DD4A26EF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354556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605C-7910-47FC-B745-903A518E70DA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75E854-BEE5-412F-B46D-EADDC16D43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1489686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34C6-7D13-4E96-B854-5637DB4F153B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94A83F-35D2-451F-9A0A-65B74174E54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388753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B12F-0EC5-4457-8C96-7BA7E28E013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9F47-4E26-47A9-BC49-2063578B78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0511937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67AA3-00DB-43DA-8337-B78BD3350A55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C4247-034E-42FD-9475-CB0FB4CD372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4315968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28B48-CAC0-466F-9F38-CF5B82163082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7322-5E26-448E-820E-39FB5E385D2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55375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67AA3-00DB-43DA-8337-B78BD3350A55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C4247-034E-42FD-9475-CB0FB4CD372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74902900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4468-14CA-4767-84F8-4CCB9523FB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DD5288-ED85-4156-8E1D-DF6D310293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7977418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DD05F-9F27-4D87-A2D2-9F29AAC5A35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4148AD-33BF-4E84-8C75-BCC9D629C4E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6439493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46B5B-6233-43D0-A149-4BC05F001AF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3B221F-D204-4A80-8B9D-C2B1FEEF6C8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5292680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939A-5932-42BE-A70E-FD37CAE14013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E507-C6C5-4721-96D3-F52A2FF1924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9125375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4697C-1BE7-4B34-8E95-FF7F9F27985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97EFF4-57DA-46DF-A786-B1EDBB778EF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2809361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5D737-0D5B-4645-85B5-3EBCC61A14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5E7557-19FE-4206-8FED-CC6DD4A26EF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54828116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605C-7910-47FC-B745-903A518E70DA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75E854-BEE5-412F-B46D-EADDC16D43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9824132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34C6-7D13-4E96-B854-5637DB4F153B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94A83F-35D2-451F-9A0A-65B74174E54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455702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B12F-0EC5-4457-8C96-7BA7E28E013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9F47-4E26-47A9-BC49-2063578B78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3742065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67AA3-00DB-43DA-8337-B78BD3350A55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C4247-034E-42FD-9475-CB0FB4CD372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53184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28B48-CAC0-466F-9F38-CF5B82163082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7322-5E26-448E-820E-39FB5E385D2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3384120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28B48-CAC0-466F-9F38-CF5B82163082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7322-5E26-448E-820E-39FB5E385D2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3178753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4468-14CA-4767-84F8-4CCB9523FB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DD5288-ED85-4156-8E1D-DF6D310293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4661499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DD05F-9F27-4D87-A2D2-9F29AAC5A35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4148AD-33BF-4E84-8C75-BCC9D629C4E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8280225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46B5B-6233-43D0-A149-4BC05F001AF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3B221F-D204-4A80-8B9D-C2B1FEEF6C8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5241749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939A-5932-42BE-A70E-FD37CAE14013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E507-C6C5-4721-96D3-F52A2FF1924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16149099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4697C-1BE7-4B34-8E95-FF7F9F27985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97EFF4-57DA-46DF-A786-B1EDBB778EF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6445398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5D737-0D5B-4645-85B5-3EBCC61A14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5E7557-19FE-4206-8FED-CC6DD4A26EF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7961578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605C-7910-47FC-B745-903A518E70DA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75E854-BEE5-412F-B46D-EADDC16D43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9710584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34C6-7D13-4E96-B854-5637DB4F153B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94A83F-35D2-451F-9A0A-65B74174E54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138717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B12F-0EC5-4457-8C96-7BA7E28E013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9F47-4E26-47A9-BC49-2063578B78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761421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4468-14CA-4767-84F8-4CCB9523FB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DD5288-ED85-4156-8E1D-DF6D310293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1378607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67AA3-00DB-43DA-8337-B78BD3350A55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C4247-034E-42FD-9475-CB0FB4CD372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9954737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28B48-CAC0-466F-9F38-CF5B82163082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7322-5E26-448E-820E-39FB5E385D2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9783358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4468-14CA-4767-84F8-4CCB9523FB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DD5288-ED85-4156-8E1D-DF6D310293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8811653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DD05F-9F27-4D87-A2D2-9F29AAC5A35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4148AD-33BF-4E84-8C75-BCC9D629C4E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0022478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46B5B-6233-43D0-A149-4BC05F001AF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3B221F-D204-4A80-8B9D-C2B1FEEF6C8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4685313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939A-5932-42BE-A70E-FD37CAE14013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E507-C6C5-4721-96D3-F52A2FF1924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40604860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4697C-1BE7-4B34-8E95-FF7F9F27985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97EFF4-57DA-46DF-A786-B1EDBB778EF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7865058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5D737-0D5B-4645-85B5-3EBCC61A14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5E7557-19FE-4206-8FED-CC6DD4A26EF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650531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605C-7910-47FC-B745-903A518E70DA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75E854-BEE5-412F-B46D-EADDC16D43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3835382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34C6-7D13-4E96-B854-5637DB4F153B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94A83F-35D2-451F-9A0A-65B74174E54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059860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DD05F-9F27-4D87-A2D2-9F29AAC5A35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4148AD-33BF-4E84-8C75-BCC9D629C4E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8538486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B12F-0EC5-4457-8C96-7BA7E28E013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9F47-4E26-47A9-BC49-2063578B78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76923435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67AA3-00DB-43DA-8337-B78BD3350A55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C4247-034E-42FD-9475-CB0FB4CD372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19881142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28B48-CAC0-466F-9F38-CF5B82163082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7322-5E26-448E-820E-39FB5E385D2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2129170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4468-14CA-4767-84F8-4CCB9523FB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DD5288-ED85-4156-8E1D-DF6D310293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138724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DD05F-9F27-4D87-A2D2-9F29AAC5A35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4148AD-33BF-4E84-8C75-BCC9D629C4E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9345440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46B5B-6233-43D0-A149-4BC05F001AF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3B221F-D204-4A80-8B9D-C2B1FEEF6C8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0308201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939A-5932-42BE-A70E-FD37CAE14013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E507-C6C5-4721-96D3-F52A2FF1924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631772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4697C-1BE7-4B34-8E95-FF7F9F27985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97EFF4-57DA-46DF-A786-B1EDBB778EF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68727764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5D737-0D5B-4645-85B5-3EBCC61A14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5E7557-19FE-4206-8FED-CC6DD4A26EF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9198637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605C-7910-47FC-B745-903A518E70DA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75E854-BEE5-412F-B46D-EADDC16D43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3150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46B5B-6233-43D0-A149-4BC05F001AF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3B221F-D204-4A80-8B9D-C2B1FEEF6C8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46569613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34C6-7D13-4E96-B854-5637DB4F153B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94A83F-35D2-451F-9A0A-65B74174E54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606740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B12F-0EC5-4457-8C96-7BA7E28E013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9F47-4E26-47A9-BC49-2063578B78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05202750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67AA3-00DB-43DA-8337-B78BD3350A55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C4247-034E-42FD-9475-CB0FB4CD372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7103145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28B48-CAC0-466F-9F38-CF5B82163082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7322-5E26-448E-820E-39FB5E385D2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41169844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4468-14CA-4767-84F8-4CCB9523FB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DD5288-ED85-4156-8E1D-DF6D310293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92666089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DD05F-9F27-4D87-A2D2-9F29AAC5A35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4148AD-33BF-4E84-8C75-BCC9D629C4E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01743276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46B5B-6233-43D0-A149-4BC05F001AF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3B221F-D204-4A80-8B9D-C2B1FEEF6C8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75818105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939A-5932-42BE-A70E-FD37CAE14013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E507-C6C5-4721-96D3-F52A2FF1924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95784164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4697C-1BE7-4B34-8E95-FF7F9F27985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97EFF4-57DA-46DF-A786-B1EDBB778EF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7451555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5D737-0D5B-4645-85B5-3EBCC61A14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5E7557-19FE-4206-8FED-CC6DD4A26EF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676766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939A-5932-42BE-A70E-FD37CAE14013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E507-C6C5-4721-96D3-F52A2FF1924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18267004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605C-7910-47FC-B745-903A518E70DA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75E854-BEE5-412F-B46D-EADDC16D43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32408310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34C6-7D13-4E96-B854-5637DB4F153B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94A83F-35D2-451F-9A0A-65B74174E54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635071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B12F-0EC5-4457-8C96-7BA7E28E013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9F47-4E26-47A9-BC49-2063578B78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8549746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67AA3-00DB-43DA-8337-B78BD3350A55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C4247-034E-42FD-9475-CB0FB4CD372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46143190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28B48-CAC0-466F-9F38-CF5B82163082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7322-5E26-448E-820E-39FB5E385D2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65668053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4468-14CA-4767-84F8-4CCB9523FB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DD5288-ED85-4156-8E1D-DF6D310293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7915687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DD05F-9F27-4D87-A2D2-9F29AAC5A35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4148AD-33BF-4E84-8C75-BCC9D629C4E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62025332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46B5B-6233-43D0-A149-4BC05F001AF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3B221F-D204-4A80-8B9D-C2B1FEEF6C8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81948566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939A-5932-42BE-A70E-FD37CAE14013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E507-C6C5-4721-96D3-F52A2FF1924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76555256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4697C-1BE7-4B34-8E95-FF7F9F27985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97EFF4-57DA-46DF-A786-B1EDBB778EF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87081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4697C-1BE7-4B34-8E95-FF7F9F27985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97EFF4-57DA-46DF-A786-B1EDBB778EF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78648596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5D737-0D5B-4645-85B5-3EBCC61A14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5E7557-19FE-4206-8FED-CC6DD4A26EF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43351048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605C-7910-47FC-B745-903A518E70DA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75E854-BEE5-412F-B46D-EADDC16D43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72948934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34C6-7D13-4E96-B854-5637DB4F153B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94A83F-35D2-451F-9A0A-65B74174E54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874461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B12F-0EC5-4457-8C96-7BA7E28E013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9F47-4E26-47A9-BC49-2063578B78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22103295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67AA3-00DB-43DA-8337-B78BD3350A55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C4247-034E-42FD-9475-CB0FB4CD372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8818392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28B48-CAC0-466F-9F38-CF5B82163082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7322-5E26-448E-820E-39FB5E385D2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72497106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4468-14CA-4767-84F8-4CCB9523FB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DD5288-ED85-4156-8E1D-DF6D310293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76882535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DD05F-9F27-4D87-A2D2-9F29AAC5A35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4148AD-33BF-4E84-8C75-BCC9D629C4E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54172205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46B5B-6233-43D0-A149-4BC05F001AF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3B221F-D204-4A80-8B9D-C2B1FEEF6C8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92143129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939A-5932-42BE-A70E-FD37CAE14013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E507-C6C5-4721-96D3-F52A2FF1924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694081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5D737-0D5B-4645-85B5-3EBCC61A14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5E7557-19FE-4206-8FED-CC6DD4A26EF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83150709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4697C-1BE7-4B34-8E95-FF7F9F27985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97EFF4-57DA-46DF-A786-B1EDBB778EF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08528543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5D737-0D5B-4645-85B5-3EBCC61A14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5E7557-19FE-4206-8FED-CC6DD4A26EF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08386923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605C-7910-47FC-B745-903A518E70DA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75E854-BEE5-412F-B46D-EADDC16D43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34846587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34C6-7D13-4E96-B854-5637DB4F153B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94A83F-35D2-451F-9A0A-65B74174E54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869485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B12F-0EC5-4457-8C96-7BA7E28E013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9F47-4E26-47A9-BC49-2063578B78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1530896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67AA3-00DB-43DA-8337-B78BD3350A55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C4247-034E-42FD-9475-CB0FB4CD372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136532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28B48-CAC0-466F-9F38-CF5B82163082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7322-5E26-448E-820E-39FB5E385D2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94292799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4468-14CA-4767-84F8-4CCB9523FB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DD5288-ED85-4156-8E1D-DF6D310293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47116573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DD05F-9F27-4D87-A2D2-9F29AAC5A35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4148AD-33BF-4E84-8C75-BCC9D629C4E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63974958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46B5B-6233-43D0-A149-4BC05F001AF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3B221F-D204-4A80-8B9D-C2B1FEEF6C8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414679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605C-7910-47FC-B745-903A518E70DA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75E854-BEE5-412F-B46D-EADDC16D43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06560754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939A-5932-42BE-A70E-FD37CAE14013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E507-C6C5-4721-96D3-F52A2FF1924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20267973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4697C-1BE7-4B34-8E95-FF7F9F27985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97EFF4-57DA-46DF-A786-B1EDBB778EF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84857313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5D737-0D5B-4645-85B5-3EBCC61A14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5E7557-19FE-4206-8FED-CC6DD4A26EF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89087155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605C-7910-47FC-B745-903A518E70DA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75E854-BEE5-412F-B46D-EADDC16D43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70223041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34C6-7D13-4E96-B854-5637DB4F153B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94A83F-35D2-451F-9A0A-65B74174E54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363575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B12F-0EC5-4457-8C96-7BA7E28E013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9F47-4E26-47A9-BC49-2063578B78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22822600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67AA3-00DB-43DA-8337-B78BD3350A55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C4247-034E-42FD-9475-CB0FB4CD372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53740962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28B48-CAC0-466F-9F38-CF5B82163082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7322-5E26-448E-820E-39FB5E385D2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22290855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4468-14CA-4767-84F8-4CCB9523FB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DD5288-ED85-4156-8E1D-DF6D310293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03550666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DD05F-9F27-4D87-A2D2-9F29AAC5A35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4148AD-33BF-4E84-8C75-BCC9D629C4E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89287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34C6-7D13-4E96-B854-5637DB4F153B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94A83F-35D2-451F-9A0A-65B74174E54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39583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46B5B-6233-43D0-A149-4BC05F001AF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3B221F-D204-4A80-8B9D-C2B1FEEF6C8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02063747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939A-5932-42BE-A70E-FD37CAE14013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E507-C6C5-4721-96D3-F52A2FF1924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29882434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4697C-1BE7-4B34-8E95-FF7F9F27985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97EFF4-57DA-46DF-A786-B1EDBB778EF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13046354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5D737-0D5B-4645-85B5-3EBCC61A14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5E7557-19FE-4206-8FED-CC6DD4A26EF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23249971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605C-7910-47FC-B745-903A518E70DA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75E854-BEE5-412F-B46D-EADDC16D43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74827256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34C6-7D13-4E96-B854-5637DB4F153B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94A83F-35D2-451F-9A0A-65B74174E54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08653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B12F-0EC5-4457-8C96-7BA7E28E013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9F47-4E26-47A9-BC49-2063578B78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9170799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67AA3-00DB-43DA-8337-B78BD3350A55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C4247-034E-42FD-9475-CB0FB4CD372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69246144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28B48-CAC0-466F-9F38-CF5B82163082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7322-5E26-448E-820E-39FB5E385D2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19062691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4468-14CA-4767-84F8-4CCB9523FB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DD5288-ED85-4156-8E1D-DF6D310293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81431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B12F-0EC5-4457-8C96-7BA7E28E013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9F47-4E26-47A9-BC49-2063578B78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13899475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DD05F-9F27-4D87-A2D2-9F29AAC5A35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4148AD-33BF-4E84-8C75-BCC9D629C4E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13945790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46B5B-6233-43D0-A149-4BC05F001AF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3B221F-D204-4A80-8B9D-C2B1FEEF6C8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87413009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939A-5932-42BE-A70E-FD37CAE14013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E507-C6C5-4721-96D3-F52A2FF1924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43158209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4697C-1BE7-4B34-8E95-FF7F9F27985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97EFF4-57DA-46DF-A786-B1EDBB778EF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72467684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5D737-0D5B-4645-85B5-3EBCC61A14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5E7557-19FE-4206-8FED-CC6DD4A26EF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80685939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605C-7910-47FC-B745-903A518E70DA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75E854-BEE5-412F-B46D-EADDC16D43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76918821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34C6-7D13-4E96-B854-5637DB4F153B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94A83F-35D2-451F-9A0A-65B74174E54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674529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B12F-0EC5-4457-8C96-7BA7E28E013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9F47-4E26-47A9-BC49-2063578B78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00172870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67AA3-00DB-43DA-8337-B78BD3350A55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C4247-034E-42FD-9475-CB0FB4CD372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2453034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28B48-CAC0-466F-9F38-CF5B82163082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7322-5E26-448E-820E-39FB5E385D2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163348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67AA3-00DB-43DA-8337-B78BD3350A55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C4247-034E-42FD-9475-CB0FB4CD372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6445034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4468-14CA-4767-84F8-4CCB9523FB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DD5288-ED85-4156-8E1D-DF6D310293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73209556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DD05F-9F27-4D87-A2D2-9F29AAC5A35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4148AD-33BF-4E84-8C75-BCC9D629C4E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73987031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46B5B-6233-43D0-A149-4BC05F001AF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3B221F-D204-4A80-8B9D-C2B1FEEF6C8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92511300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939A-5932-42BE-A70E-FD37CAE14013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E507-C6C5-4721-96D3-F52A2FF1924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97284143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4697C-1BE7-4B34-8E95-FF7F9F27985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97EFF4-57DA-46DF-A786-B1EDBB778EF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32247887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5D737-0D5B-4645-85B5-3EBCC61A14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5E7557-19FE-4206-8FED-CC6DD4A26EF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64159143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605C-7910-47FC-B745-903A518E70DA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75E854-BEE5-412F-B46D-EADDC16D43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18225408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34C6-7D13-4E96-B854-5637DB4F153B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94A83F-35D2-451F-9A0A-65B74174E54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28954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B12F-0EC5-4457-8C96-7BA7E28E013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9F47-4E26-47A9-BC49-2063578B78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18342020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67AA3-00DB-43DA-8337-B78BD3350A55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C4247-034E-42FD-9475-CB0FB4CD372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725004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28B48-CAC0-466F-9F38-CF5B82163082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7322-5E26-448E-820E-39FB5E385D2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29787811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28B48-CAC0-466F-9F38-CF5B82163082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7322-5E26-448E-820E-39FB5E385D2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2801953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4468-14CA-4767-84F8-4CCB9523FB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DD5288-ED85-4156-8E1D-DF6D310293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96703883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DD05F-9F27-4D87-A2D2-9F29AAC5A35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4148AD-33BF-4E84-8C75-BCC9D629C4E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92840333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46B5B-6233-43D0-A149-4BC05F001AF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3B221F-D204-4A80-8B9D-C2B1FEEF6C8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86303751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939A-5932-42BE-A70E-FD37CAE14013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E507-C6C5-4721-96D3-F52A2FF1924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37818924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4697C-1BE7-4B34-8E95-FF7F9F27985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97EFF4-57DA-46DF-A786-B1EDBB778EF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2858643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5D737-0D5B-4645-85B5-3EBCC61A14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5E7557-19FE-4206-8FED-CC6DD4A26EF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79973682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605C-7910-47FC-B745-903A518E70DA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75E854-BEE5-412F-B46D-EADDC16D43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62043532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34C6-7D13-4E96-B854-5637DB4F153B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94A83F-35D2-451F-9A0A-65B74174E54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4478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B12F-0EC5-4457-8C96-7BA7E28E013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9F47-4E26-47A9-BC49-2063578B78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015606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4468-14CA-4767-84F8-4CCB9523FB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DD5288-ED85-4156-8E1D-DF6D310293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8832380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67AA3-00DB-43DA-8337-B78BD3350A55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C4247-034E-42FD-9475-CB0FB4CD372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24076972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28B48-CAC0-466F-9F38-CF5B82163082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7322-5E26-448E-820E-39FB5E385D2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39941201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4468-14CA-4767-84F8-4CCB9523FB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DD5288-ED85-4156-8E1D-DF6D310293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07402731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DD05F-9F27-4D87-A2D2-9F29AAC5A35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4148AD-33BF-4E84-8C75-BCC9D629C4E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12748846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46B5B-6233-43D0-A149-4BC05F001AF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3B221F-D204-4A80-8B9D-C2B1FEEF6C8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08184949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939A-5932-42BE-A70E-FD37CAE14013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E507-C6C5-4721-96D3-F52A2FF1924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50594801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4697C-1BE7-4B34-8E95-FF7F9F27985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97EFF4-57DA-46DF-A786-B1EDBB778EF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21999385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AB443-67EE-4E22-A7E5-56DCB12201C5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0744F-D824-457C-8A68-2D04D34384D0}" type="slidenum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558113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6C933-B5F9-4C2E-84BC-31D6A64FB0DD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4F764-6797-44DF-B478-89AFF9F4665D}" type="slidenum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171335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97240-CE31-4A5E-8904-B1E964AE5F6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77E48-FC35-4819-BFDC-B9F454D0C7A3}" type="slidenum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338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DD05F-9F27-4D87-A2D2-9F29AAC5A35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4148AD-33BF-4E84-8C75-BCC9D629C4E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55204168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2E63F-7B55-4EF9-81F2-DABD058BA52A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8FC7A-A39E-4ED9-8773-ED4D6795F08E}" type="slidenum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892965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2040B-A1DD-40BC-814F-466778C0DA9D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54403-A532-484B-8C69-C649BAB4E6FF}" type="slidenum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29414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E0193-F586-41DD-9268-B28362F1E6DD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41EE2-40AA-441B-ABC4-B514E38B812B}" type="slidenum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395168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829C6-5920-4386-AD48-690EAD2E4BB7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4054E-062F-41A0-9A9D-8FB709BA6796}" type="slidenum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553710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CDBF8-ACB4-4A9C-93FA-2BC9041AA605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3A012-1DD1-4C22-AFAF-7F70B6D0BB9F}" type="slidenum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669096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10892-38DE-45A3-AAA5-CD87481B683F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B0D15-431B-418C-B215-6EC1B2F08A32}" type="slidenum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599530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97267-00A4-434B-B49E-0F534351F67D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A528F-7095-419C-A7C1-B6B1DDC11A6A}" type="slidenum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753621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A3162-5E1D-49FE-B38B-6A728EED099F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6F9F7-9B51-4A0E-BC52-3669CC14AB69}" type="slidenum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534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46B5B-6233-43D0-A149-4BC05F001AF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3B221F-D204-4A80-8B9D-C2B1FEEF6C8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131860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939A-5932-42BE-A70E-FD37CAE14013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E507-C6C5-4721-96D3-F52A2FF1924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553066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4697C-1BE7-4B34-8E95-FF7F9F27985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97EFF4-57DA-46DF-A786-B1EDBB778EF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721016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/>
          </p:cNvSpPr>
          <p:nvPr/>
        </p:nvSpPr>
        <p:spPr bwMode="gray">
          <a:xfrm>
            <a:off x="-9525" y="-9525"/>
            <a:ext cx="9156700" cy="687228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082" y="4329"/>
              </a:cxn>
              <a:cxn ang="0">
                <a:pos x="13" y="335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9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lnTo>
                  <a:pt x="1082" y="4329"/>
                </a:lnTo>
                <a:cubicBezTo>
                  <a:pt x="318" y="3809"/>
                  <a:pt x="9" y="3349"/>
                  <a:pt x="13" y="335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3137"/>
                  <a:invGamma/>
                </a:schemeClr>
              </a:gs>
              <a:gs pos="100000">
                <a:schemeClr val="bg1">
                  <a:alpha val="70000"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Freeform 9"/>
          <p:cNvSpPr>
            <a:spLocks/>
          </p:cNvSpPr>
          <p:nvPr/>
        </p:nvSpPr>
        <p:spPr bwMode="gray">
          <a:xfrm>
            <a:off x="-4763" y="5500688"/>
            <a:ext cx="1441451" cy="1358900"/>
          </a:xfrm>
          <a:custGeom>
            <a:avLst/>
            <a:gdLst>
              <a:gd name="T0" fmla="*/ 0 w 1089"/>
              <a:gd name="T1" fmla="*/ 0 h 1100"/>
              <a:gd name="T2" fmla="*/ 0 w 1089"/>
              <a:gd name="T3" fmla="*/ 2147483647 h 1100"/>
              <a:gd name="T4" fmla="*/ 2147483647 w 1089"/>
              <a:gd name="T5" fmla="*/ 2147483647 h 1100"/>
              <a:gd name="T6" fmla="*/ 0 w 1089"/>
              <a:gd name="T7" fmla="*/ 0 h 11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Line 13"/>
          <p:cNvSpPr>
            <a:spLocks noChangeShapeType="1"/>
          </p:cNvSpPr>
          <p:nvPr/>
        </p:nvSpPr>
        <p:spPr bwMode="gray">
          <a:xfrm>
            <a:off x="527050" y="0"/>
            <a:ext cx="0" cy="5910263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7" name="Line 14"/>
          <p:cNvSpPr>
            <a:spLocks noChangeShapeType="1"/>
          </p:cNvSpPr>
          <p:nvPr/>
        </p:nvSpPr>
        <p:spPr bwMode="gray">
          <a:xfrm>
            <a:off x="1677988" y="0"/>
            <a:ext cx="0" cy="6832600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Line 15"/>
          <p:cNvSpPr>
            <a:spLocks noChangeShapeType="1"/>
          </p:cNvSpPr>
          <p:nvPr/>
        </p:nvSpPr>
        <p:spPr bwMode="gray">
          <a:xfrm>
            <a:off x="2830513" y="0"/>
            <a:ext cx="0" cy="686117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Line 16"/>
          <p:cNvSpPr>
            <a:spLocks noChangeShapeType="1"/>
          </p:cNvSpPr>
          <p:nvPr/>
        </p:nvSpPr>
        <p:spPr bwMode="gray">
          <a:xfrm>
            <a:off x="3983038" y="0"/>
            <a:ext cx="0" cy="6875463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" name="Line 17"/>
          <p:cNvSpPr>
            <a:spLocks noChangeShapeType="1"/>
          </p:cNvSpPr>
          <p:nvPr/>
        </p:nvSpPr>
        <p:spPr bwMode="gray">
          <a:xfrm>
            <a:off x="5133975" y="388938"/>
            <a:ext cx="0" cy="648652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1" name="Line 18"/>
          <p:cNvSpPr>
            <a:spLocks noChangeShapeType="1"/>
          </p:cNvSpPr>
          <p:nvPr/>
        </p:nvSpPr>
        <p:spPr bwMode="gray">
          <a:xfrm>
            <a:off x="6286500" y="619125"/>
            <a:ext cx="0" cy="6256338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2" name="Line 19"/>
          <p:cNvSpPr>
            <a:spLocks noChangeShapeType="1"/>
          </p:cNvSpPr>
          <p:nvPr/>
        </p:nvSpPr>
        <p:spPr bwMode="gray">
          <a:xfrm>
            <a:off x="7439025" y="773113"/>
            <a:ext cx="0" cy="6102350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3" name="Line 20"/>
          <p:cNvSpPr>
            <a:spLocks noChangeShapeType="1"/>
          </p:cNvSpPr>
          <p:nvPr/>
        </p:nvSpPr>
        <p:spPr bwMode="gray">
          <a:xfrm>
            <a:off x="8591550" y="900113"/>
            <a:ext cx="0" cy="5975350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4" name="Line 22"/>
          <p:cNvSpPr>
            <a:spLocks noChangeShapeType="1"/>
          </p:cNvSpPr>
          <p:nvPr/>
        </p:nvSpPr>
        <p:spPr bwMode="gray">
          <a:xfrm rot="5400000">
            <a:off x="2595563" y="-2176463"/>
            <a:ext cx="0" cy="519112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5" name="Line 23"/>
          <p:cNvSpPr>
            <a:spLocks noChangeShapeType="1"/>
          </p:cNvSpPr>
          <p:nvPr/>
        </p:nvSpPr>
        <p:spPr bwMode="gray">
          <a:xfrm rot="5400000">
            <a:off x="4578350" y="-303688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6" name="Line 24"/>
          <p:cNvSpPr>
            <a:spLocks noChangeShapeType="1"/>
          </p:cNvSpPr>
          <p:nvPr/>
        </p:nvSpPr>
        <p:spPr bwMode="gray">
          <a:xfrm rot="5400000">
            <a:off x="4578350" y="-191293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7" name="Line 25"/>
          <p:cNvSpPr>
            <a:spLocks noChangeShapeType="1"/>
          </p:cNvSpPr>
          <p:nvPr/>
        </p:nvSpPr>
        <p:spPr bwMode="gray">
          <a:xfrm rot="5400000">
            <a:off x="4579938" y="-788988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8" name="Line 26"/>
          <p:cNvSpPr>
            <a:spLocks noChangeShapeType="1"/>
          </p:cNvSpPr>
          <p:nvPr/>
        </p:nvSpPr>
        <p:spPr bwMode="gray">
          <a:xfrm rot="5400000">
            <a:off x="4579938" y="334962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9" name="Line 27"/>
          <p:cNvSpPr>
            <a:spLocks noChangeShapeType="1"/>
          </p:cNvSpPr>
          <p:nvPr/>
        </p:nvSpPr>
        <p:spPr bwMode="gray">
          <a:xfrm rot="5400000">
            <a:off x="4905376" y="1824037"/>
            <a:ext cx="0" cy="842327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0" name="Rectangle 28"/>
          <p:cNvSpPr>
            <a:spLocks noChangeArrowheads="1"/>
          </p:cNvSpPr>
          <p:nvPr/>
        </p:nvSpPr>
        <p:spPr bwMode="gray">
          <a:xfrm>
            <a:off x="4005263" y="2692400"/>
            <a:ext cx="1128712" cy="1079500"/>
          </a:xfrm>
          <a:prstGeom prst="rect">
            <a:avLst/>
          </a:prstGeom>
          <a:solidFill>
            <a:srgbClr val="FFFFFF">
              <a:alpha val="25098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1" name="Rectangle 29"/>
          <p:cNvSpPr>
            <a:spLocks noChangeArrowheads="1"/>
          </p:cNvSpPr>
          <p:nvPr/>
        </p:nvSpPr>
        <p:spPr bwMode="gray">
          <a:xfrm>
            <a:off x="7459663" y="4937125"/>
            <a:ext cx="1120775" cy="1079500"/>
          </a:xfrm>
          <a:prstGeom prst="rect">
            <a:avLst/>
          </a:prstGeom>
          <a:solidFill>
            <a:srgbClr val="FFFFFF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2" name="Rectangle 30"/>
          <p:cNvSpPr>
            <a:spLocks noChangeArrowheads="1"/>
          </p:cNvSpPr>
          <p:nvPr/>
        </p:nvSpPr>
        <p:spPr bwMode="gray">
          <a:xfrm>
            <a:off x="549275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3" name="Rectangle 31"/>
          <p:cNvSpPr>
            <a:spLocks noChangeArrowheads="1"/>
          </p:cNvSpPr>
          <p:nvPr/>
        </p:nvSpPr>
        <p:spPr bwMode="gray">
          <a:xfrm>
            <a:off x="6307138" y="6064250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4" name="Rectangle 32"/>
          <p:cNvSpPr>
            <a:spLocks noChangeArrowheads="1"/>
          </p:cNvSpPr>
          <p:nvPr/>
        </p:nvSpPr>
        <p:spPr bwMode="gray">
          <a:xfrm>
            <a:off x="2846388" y="0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5" name="Rectangle 33"/>
          <p:cNvSpPr>
            <a:spLocks noChangeArrowheads="1"/>
          </p:cNvSpPr>
          <p:nvPr/>
        </p:nvSpPr>
        <p:spPr bwMode="gray">
          <a:xfrm>
            <a:off x="2852738" y="4938713"/>
            <a:ext cx="1120775" cy="1079500"/>
          </a:xfrm>
          <a:prstGeom prst="rect">
            <a:avLst/>
          </a:prstGeom>
          <a:solidFill>
            <a:srgbClr val="FFFFFF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6" name="Rectangle 34"/>
          <p:cNvSpPr>
            <a:spLocks noChangeArrowheads="1"/>
          </p:cNvSpPr>
          <p:nvPr/>
        </p:nvSpPr>
        <p:spPr bwMode="gray">
          <a:xfrm>
            <a:off x="6300788" y="1566863"/>
            <a:ext cx="1120775" cy="1079500"/>
          </a:xfrm>
          <a:prstGeom prst="rect">
            <a:avLst/>
          </a:prstGeom>
          <a:solidFill>
            <a:srgbClr val="FFFFFF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7" name="Freeform 36"/>
          <p:cNvSpPr>
            <a:spLocks/>
          </p:cNvSpPr>
          <p:nvPr/>
        </p:nvSpPr>
        <p:spPr bwMode="gray">
          <a:xfrm>
            <a:off x="4041775" y="0"/>
            <a:ext cx="5105400" cy="739775"/>
          </a:xfrm>
          <a:custGeom>
            <a:avLst/>
            <a:gdLst>
              <a:gd name="T0" fmla="*/ 2147483647 w 3130"/>
              <a:gd name="T1" fmla="*/ 2147483647 h 453"/>
              <a:gd name="T2" fmla="*/ 2147483647 w 3130"/>
              <a:gd name="T3" fmla="*/ 0 h 453"/>
              <a:gd name="T4" fmla="*/ 0 w 3130"/>
              <a:gd name="T5" fmla="*/ 0 h 453"/>
              <a:gd name="T6" fmla="*/ 2147483647 w 3130"/>
              <a:gd name="T7" fmla="*/ 2147483647 h 45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28" name="Picture 37" descr="water"/>
          <p:cNvPicPr>
            <a:picLocks noChangeAspect="1" noChangeArrowheads="1"/>
          </p:cNvPicPr>
          <p:nvPr/>
        </p:nvPicPr>
        <p:blipFill>
          <a:blip r:embed="rId2" cstate="print"/>
          <a:srcRect l="22409" t="16374" b="27486"/>
          <a:stretch>
            <a:fillRect/>
          </a:stretch>
        </p:blipFill>
        <p:spPr bwMode="gray">
          <a:xfrm rot="786797">
            <a:off x="6629400" y="-381000"/>
            <a:ext cx="2417763" cy="199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38" descr="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 rot="20740733" flipH="1">
            <a:off x="49213" y="5726113"/>
            <a:ext cx="122396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Freeform 40"/>
          <p:cNvSpPr>
            <a:spLocks/>
          </p:cNvSpPr>
          <p:nvPr/>
        </p:nvSpPr>
        <p:spPr bwMode="gray">
          <a:xfrm>
            <a:off x="0" y="6048375"/>
            <a:ext cx="2762250" cy="809625"/>
          </a:xfrm>
          <a:custGeom>
            <a:avLst/>
            <a:gdLst>
              <a:gd name="T0" fmla="*/ 0 w 1740"/>
              <a:gd name="T1" fmla="*/ 0 h 510"/>
              <a:gd name="T2" fmla="*/ 0 w 1740"/>
              <a:gd name="T3" fmla="*/ 2147483647 h 510"/>
              <a:gd name="T4" fmla="*/ 2147483647 w 1740"/>
              <a:gd name="T5" fmla="*/ 2147483647 h 510"/>
              <a:gd name="T6" fmla="*/ 2147483647 w 1740"/>
              <a:gd name="T7" fmla="*/ 2147483647 h 510"/>
              <a:gd name="T8" fmla="*/ 0 w 1740"/>
              <a:gd name="T9" fmla="*/ 0 h 5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40" h="510">
                <a:moveTo>
                  <a:pt x="0" y="0"/>
                </a:moveTo>
                <a:lnTo>
                  <a:pt x="0" y="510"/>
                </a:lnTo>
                <a:cubicBezTo>
                  <a:pt x="0" y="510"/>
                  <a:pt x="870" y="510"/>
                  <a:pt x="1740" y="510"/>
                </a:cubicBezTo>
                <a:cubicBezTo>
                  <a:pt x="1650" y="258"/>
                  <a:pt x="1595" y="30"/>
                  <a:pt x="1595" y="30"/>
                </a:cubicBezTo>
                <a:cubicBezTo>
                  <a:pt x="798" y="54"/>
                  <a:pt x="0" y="0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1" name="Freeform 41"/>
          <p:cNvSpPr>
            <a:spLocks/>
          </p:cNvSpPr>
          <p:nvPr/>
        </p:nvSpPr>
        <p:spPr bwMode="gray">
          <a:xfrm>
            <a:off x="2590800" y="4705350"/>
            <a:ext cx="6400800" cy="2152650"/>
          </a:xfrm>
          <a:custGeom>
            <a:avLst/>
            <a:gdLst>
              <a:gd name="T0" fmla="*/ 2147483647 w 4032"/>
              <a:gd name="T1" fmla="*/ 0 h 1356"/>
              <a:gd name="T2" fmla="*/ 2147483647 w 4032"/>
              <a:gd name="T3" fmla="*/ 2147483647 h 1356"/>
              <a:gd name="T4" fmla="*/ 2147483647 w 4032"/>
              <a:gd name="T5" fmla="*/ 2147483647 h 1356"/>
              <a:gd name="T6" fmla="*/ 2147483647 w 4032"/>
              <a:gd name="T7" fmla="*/ 2147483647 h 1356"/>
              <a:gd name="T8" fmla="*/ 0 w 4032"/>
              <a:gd name="T9" fmla="*/ 2147483647 h 1356"/>
              <a:gd name="T10" fmla="*/ 2147483647 w 4032"/>
              <a:gd name="T11" fmla="*/ 0 h 135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032" h="1356">
                <a:moveTo>
                  <a:pt x="1116" y="0"/>
                </a:moveTo>
                <a:cubicBezTo>
                  <a:pt x="2370" y="1254"/>
                  <a:pt x="3840" y="636"/>
                  <a:pt x="3840" y="636"/>
                </a:cubicBezTo>
                <a:cubicBezTo>
                  <a:pt x="4032" y="966"/>
                  <a:pt x="4032" y="1356"/>
                  <a:pt x="4032" y="1356"/>
                </a:cubicBezTo>
                <a:cubicBezTo>
                  <a:pt x="4032" y="1356"/>
                  <a:pt x="2160" y="1356"/>
                  <a:pt x="288" y="1356"/>
                </a:cubicBezTo>
                <a:cubicBezTo>
                  <a:pt x="120" y="1140"/>
                  <a:pt x="0" y="828"/>
                  <a:pt x="0" y="828"/>
                </a:cubicBezTo>
                <a:lnTo>
                  <a:pt x="1116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2" name="Freeform 42"/>
          <p:cNvSpPr>
            <a:spLocks/>
          </p:cNvSpPr>
          <p:nvPr/>
        </p:nvSpPr>
        <p:spPr bwMode="gray">
          <a:xfrm>
            <a:off x="4400550" y="781050"/>
            <a:ext cx="4743450" cy="5048250"/>
          </a:xfrm>
          <a:custGeom>
            <a:avLst/>
            <a:gdLst>
              <a:gd name="T0" fmla="*/ 2147483647 w 2988"/>
              <a:gd name="T1" fmla="*/ 2147483647 h 3180"/>
              <a:gd name="T2" fmla="*/ 2147483647 w 2988"/>
              <a:gd name="T3" fmla="*/ 0 h 3180"/>
              <a:gd name="T4" fmla="*/ 2147483647 w 2988"/>
              <a:gd name="T5" fmla="*/ 2147483647 h 3180"/>
              <a:gd name="T6" fmla="*/ 2147483647 w 2988"/>
              <a:gd name="T7" fmla="*/ 2147483647 h 3180"/>
              <a:gd name="T8" fmla="*/ 2147483647 w 2988"/>
              <a:gd name="T9" fmla="*/ 2147483647 h 3180"/>
              <a:gd name="T10" fmla="*/ 0 w 2988"/>
              <a:gd name="T11" fmla="*/ 2147483647 h 3180"/>
              <a:gd name="T12" fmla="*/ 2147483647 w 2988"/>
              <a:gd name="T13" fmla="*/ 2147483647 h 318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988" h="3180">
                <a:moveTo>
                  <a:pt x="510" y="1098"/>
                </a:moveTo>
                <a:cubicBezTo>
                  <a:pt x="1710" y="840"/>
                  <a:pt x="2280" y="0"/>
                  <a:pt x="2280" y="0"/>
                </a:cubicBezTo>
                <a:cubicBezTo>
                  <a:pt x="2700" y="96"/>
                  <a:pt x="2988" y="342"/>
                  <a:pt x="2988" y="342"/>
                </a:cubicBezTo>
                <a:lnTo>
                  <a:pt x="2988" y="2772"/>
                </a:lnTo>
                <a:cubicBezTo>
                  <a:pt x="2988" y="2772"/>
                  <a:pt x="2202" y="3180"/>
                  <a:pt x="1452" y="3060"/>
                </a:cubicBezTo>
                <a:cubicBezTo>
                  <a:pt x="636" y="2940"/>
                  <a:pt x="0" y="2406"/>
                  <a:pt x="0" y="2406"/>
                </a:cubicBezTo>
                <a:lnTo>
                  <a:pt x="510" y="1098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3" name="Freeform 43"/>
          <p:cNvSpPr>
            <a:spLocks/>
          </p:cNvSpPr>
          <p:nvPr/>
        </p:nvSpPr>
        <p:spPr bwMode="gray">
          <a:xfrm>
            <a:off x="4800600" y="0"/>
            <a:ext cx="3276600" cy="2409825"/>
          </a:xfrm>
          <a:custGeom>
            <a:avLst/>
            <a:gdLst>
              <a:gd name="T0" fmla="*/ 0 w 2064"/>
              <a:gd name="T1" fmla="*/ 0 h 1518"/>
              <a:gd name="T2" fmla="*/ 2147483647 w 2064"/>
              <a:gd name="T3" fmla="*/ 2147483647 h 1518"/>
              <a:gd name="T4" fmla="*/ 2147483647 w 2064"/>
              <a:gd name="T5" fmla="*/ 0 h 1518"/>
              <a:gd name="T6" fmla="*/ 0 w 2064"/>
              <a:gd name="T7" fmla="*/ 0 h 151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064" h="1518">
                <a:moveTo>
                  <a:pt x="0" y="0"/>
                </a:moveTo>
                <a:cubicBezTo>
                  <a:pt x="0" y="0"/>
                  <a:pt x="138" y="759"/>
                  <a:pt x="276" y="1518"/>
                </a:cubicBezTo>
                <a:cubicBezTo>
                  <a:pt x="1518" y="1194"/>
                  <a:pt x="2064" y="0"/>
                  <a:pt x="206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4" name="Freeform 79"/>
          <p:cNvSpPr>
            <a:spLocks/>
          </p:cNvSpPr>
          <p:nvPr/>
        </p:nvSpPr>
        <p:spPr bwMode="gray">
          <a:xfrm>
            <a:off x="0" y="0"/>
            <a:ext cx="6583363" cy="7267575"/>
          </a:xfrm>
          <a:custGeom>
            <a:avLst/>
            <a:gdLst>
              <a:gd name="T0" fmla="*/ 0 w 4014"/>
              <a:gd name="T1" fmla="*/ 0 h 4455"/>
              <a:gd name="T2" fmla="*/ 2147483647 w 4014"/>
              <a:gd name="T3" fmla="*/ 0 h 4455"/>
              <a:gd name="T4" fmla="*/ 2147483647 w 4014"/>
              <a:gd name="T5" fmla="*/ 2147483647 h 4455"/>
              <a:gd name="T6" fmla="*/ 0 w 4014"/>
              <a:gd name="T7" fmla="*/ 2147483647 h 4455"/>
              <a:gd name="T8" fmla="*/ 0 w 4014"/>
              <a:gd name="T9" fmla="*/ 0 h 4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5" name="Freeform 45"/>
          <p:cNvSpPr>
            <a:spLocks/>
          </p:cNvSpPr>
          <p:nvPr/>
        </p:nvSpPr>
        <p:spPr bwMode="gray">
          <a:xfrm>
            <a:off x="0" y="0"/>
            <a:ext cx="6372225" cy="70723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2" y="0"/>
              </a:cxn>
              <a:cxn ang="0">
                <a:pos x="3222" y="3042"/>
              </a:cxn>
              <a:cxn ang="0">
                <a:pos x="0" y="3744"/>
              </a:cxn>
              <a:cxn ang="0">
                <a:pos x="0" y="0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25490"/>
                  <a:invGamma/>
                </a:schemeClr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6" name="Line 47"/>
          <p:cNvSpPr>
            <a:spLocks noChangeShapeType="1"/>
          </p:cNvSpPr>
          <p:nvPr/>
        </p:nvSpPr>
        <p:spPr bwMode="gray">
          <a:xfrm>
            <a:off x="250825" y="1588"/>
            <a:ext cx="0" cy="601503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7" name="Line 48"/>
          <p:cNvSpPr>
            <a:spLocks noChangeShapeType="1"/>
          </p:cNvSpPr>
          <p:nvPr/>
        </p:nvSpPr>
        <p:spPr bwMode="gray">
          <a:xfrm>
            <a:off x="1293813" y="1588"/>
            <a:ext cx="0" cy="62071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8" name="Line 49"/>
          <p:cNvSpPr>
            <a:spLocks noChangeShapeType="1"/>
          </p:cNvSpPr>
          <p:nvPr/>
        </p:nvSpPr>
        <p:spPr bwMode="gray">
          <a:xfrm>
            <a:off x="2338388" y="1588"/>
            <a:ext cx="0" cy="6183312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9" name="Line 50"/>
          <p:cNvSpPr>
            <a:spLocks noChangeShapeType="1"/>
          </p:cNvSpPr>
          <p:nvPr/>
        </p:nvSpPr>
        <p:spPr bwMode="gray">
          <a:xfrm>
            <a:off x="3382963" y="1588"/>
            <a:ext cx="0" cy="59721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0" name="Line 51"/>
          <p:cNvSpPr>
            <a:spLocks noChangeShapeType="1"/>
          </p:cNvSpPr>
          <p:nvPr/>
        </p:nvSpPr>
        <p:spPr bwMode="gray">
          <a:xfrm>
            <a:off x="4427538" y="1588"/>
            <a:ext cx="0" cy="544988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1" name="Line 53"/>
          <p:cNvSpPr>
            <a:spLocks noChangeShapeType="1"/>
          </p:cNvSpPr>
          <p:nvPr/>
        </p:nvSpPr>
        <p:spPr bwMode="gray">
          <a:xfrm rot="5400000">
            <a:off x="2913063" y="-2654300"/>
            <a:ext cx="0" cy="58134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2" name="Line 54"/>
          <p:cNvSpPr>
            <a:spLocks noChangeShapeType="1"/>
          </p:cNvSpPr>
          <p:nvPr/>
        </p:nvSpPr>
        <p:spPr bwMode="gray">
          <a:xfrm rot="5400000">
            <a:off x="3006725" y="-1682750"/>
            <a:ext cx="0" cy="600075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3" name="Line 55"/>
          <p:cNvSpPr>
            <a:spLocks noChangeShapeType="1"/>
          </p:cNvSpPr>
          <p:nvPr/>
        </p:nvSpPr>
        <p:spPr bwMode="gray">
          <a:xfrm rot="5400000">
            <a:off x="3011488" y="-622300"/>
            <a:ext cx="0" cy="60102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4" name="Line 56"/>
          <p:cNvSpPr>
            <a:spLocks noChangeShapeType="1"/>
          </p:cNvSpPr>
          <p:nvPr/>
        </p:nvSpPr>
        <p:spPr bwMode="gray">
          <a:xfrm rot="5400000">
            <a:off x="2907507" y="548481"/>
            <a:ext cx="0" cy="58023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5" name="Line 57"/>
          <p:cNvSpPr>
            <a:spLocks noChangeShapeType="1"/>
          </p:cNvSpPr>
          <p:nvPr/>
        </p:nvSpPr>
        <p:spPr bwMode="gray">
          <a:xfrm rot="5400000">
            <a:off x="2666207" y="1854993"/>
            <a:ext cx="0" cy="53197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6" name="Line 58"/>
          <p:cNvSpPr>
            <a:spLocks noChangeShapeType="1"/>
          </p:cNvSpPr>
          <p:nvPr/>
        </p:nvSpPr>
        <p:spPr bwMode="gray">
          <a:xfrm rot="5400000">
            <a:off x="2115344" y="3472656"/>
            <a:ext cx="0" cy="421798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7" name="Rectangle 59"/>
          <p:cNvSpPr>
            <a:spLocks noChangeArrowheads="1"/>
          </p:cNvSpPr>
          <p:nvPr/>
        </p:nvSpPr>
        <p:spPr bwMode="gray">
          <a:xfrm>
            <a:off x="2362200" y="277813"/>
            <a:ext cx="1012825" cy="1025525"/>
          </a:xfrm>
          <a:prstGeom prst="rect">
            <a:avLst/>
          </a:prstGeom>
          <a:solidFill>
            <a:srgbClr val="FFFFFF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8" name="Rectangle 60"/>
          <p:cNvSpPr>
            <a:spLocks noChangeArrowheads="1"/>
          </p:cNvSpPr>
          <p:nvPr/>
        </p:nvSpPr>
        <p:spPr bwMode="gray">
          <a:xfrm>
            <a:off x="285750" y="2427288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9" name="Rectangle 61"/>
          <p:cNvSpPr>
            <a:spLocks noChangeArrowheads="1"/>
          </p:cNvSpPr>
          <p:nvPr/>
        </p:nvSpPr>
        <p:spPr bwMode="gray">
          <a:xfrm>
            <a:off x="0" y="271463"/>
            <a:ext cx="250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0" name="Rectangle 62"/>
          <p:cNvSpPr>
            <a:spLocks noChangeArrowheads="1"/>
          </p:cNvSpPr>
          <p:nvPr/>
        </p:nvSpPr>
        <p:spPr bwMode="gray">
          <a:xfrm>
            <a:off x="1331913" y="1588"/>
            <a:ext cx="1012825" cy="234950"/>
          </a:xfrm>
          <a:prstGeom prst="rect">
            <a:avLst/>
          </a:prstGeom>
          <a:solidFill>
            <a:srgbClr val="FFFFFF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" name="Freeform 64"/>
          <p:cNvSpPr>
            <a:spLocks/>
          </p:cNvSpPr>
          <p:nvPr/>
        </p:nvSpPr>
        <p:spPr bwMode="gray">
          <a:xfrm>
            <a:off x="2365375" y="4541838"/>
            <a:ext cx="1009650" cy="1033462"/>
          </a:xfrm>
          <a:custGeom>
            <a:avLst/>
            <a:gdLst>
              <a:gd name="T0" fmla="*/ 0 w 636"/>
              <a:gd name="T1" fmla="*/ 0 h 651"/>
              <a:gd name="T2" fmla="*/ 0 w 636"/>
              <a:gd name="T3" fmla="*/ 2147483647 h 651"/>
              <a:gd name="T4" fmla="*/ 2147483647 w 636"/>
              <a:gd name="T5" fmla="*/ 2147483647 h 651"/>
              <a:gd name="T6" fmla="*/ 2147483647 w 636"/>
              <a:gd name="T7" fmla="*/ 0 h 651"/>
              <a:gd name="T8" fmla="*/ 0 w 636"/>
              <a:gd name="T9" fmla="*/ 0 h 6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36" h="651">
                <a:moveTo>
                  <a:pt x="0" y="0"/>
                </a:moveTo>
                <a:lnTo>
                  <a:pt x="0" y="645"/>
                </a:lnTo>
                <a:lnTo>
                  <a:pt x="636" y="651"/>
                </a:lnTo>
                <a:lnTo>
                  <a:pt x="63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2" name="Rectangle 31"/>
          <p:cNvSpPr>
            <a:spLocks noChangeArrowheads="1"/>
          </p:cNvSpPr>
          <p:nvPr/>
        </p:nvSpPr>
        <p:spPr bwMode="gray">
          <a:xfrm>
            <a:off x="285750" y="2435225"/>
            <a:ext cx="1012825" cy="1025525"/>
          </a:xfrm>
          <a:prstGeom prst="rect">
            <a:avLst/>
          </a:prstGeom>
          <a:solidFill>
            <a:srgbClr val="FFFFFF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3" name="Text Box 38"/>
          <p:cNvSpPr txBox="1">
            <a:spLocks noChangeArrowheads="1"/>
          </p:cNvSpPr>
          <p:nvPr/>
        </p:nvSpPr>
        <p:spPr bwMode="gray">
          <a:xfrm>
            <a:off x="333375" y="4714875"/>
            <a:ext cx="1303338" cy="4270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smtClean="0">
                <a:solidFill>
                  <a:prstClr val="black"/>
                </a:solidFill>
                <a:latin typeface="Arial Black" pitchFamily="34" charset="0"/>
              </a:rPr>
              <a:t>L/O/G/O</a:t>
            </a:r>
          </a:p>
        </p:txBody>
      </p:sp>
      <p:grpSp>
        <p:nvGrpSpPr>
          <p:cNvPr id="54" name="Group 71"/>
          <p:cNvGrpSpPr>
            <a:grpSpLocks/>
          </p:cNvGrpSpPr>
          <p:nvPr/>
        </p:nvGrpSpPr>
        <p:grpSpPr bwMode="auto">
          <a:xfrm>
            <a:off x="8077200" y="0"/>
            <a:ext cx="1076325" cy="6858000"/>
            <a:chOff x="5088" y="0"/>
            <a:chExt cx="678" cy="4320"/>
          </a:xfrm>
        </p:grpSpPr>
        <p:sp>
          <p:nvSpPr>
            <p:cNvPr id="55" name="Freeform 66"/>
            <p:cNvSpPr>
              <a:spLocks/>
            </p:cNvSpPr>
            <p:nvPr userDrawn="1"/>
          </p:nvSpPr>
          <p:spPr bwMode="gray">
            <a:xfrm>
              <a:off x="5088" y="0"/>
              <a:ext cx="672" cy="702"/>
            </a:xfrm>
            <a:custGeom>
              <a:avLst/>
              <a:gdLst>
                <a:gd name="T0" fmla="*/ 0 w 672"/>
                <a:gd name="T1" fmla="*/ 380 h 720"/>
                <a:gd name="T2" fmla="*/ 288 w 672"/>
                <a:gd name="T3" fmla="*/ 0 h 720"/>
                <a:gd name="T4" fmla="*/ 672 w 672"/>
                <a:gd name="T5" fmla="*/ 0 h 720"/>
                <a:gd name="T6" fmla="*/ 672 w 672"/>
                <a:gd name="T7" fmla="*/ 634 h 720"/>
                <a:gd name="T8" fmla="*/ 0 w 672"/>
                <a:gd name="T9" fmla="*/ 380 h 7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72" h="720">
                  <a:moveTo>
                    <a:pt x="0" y="432"/>
                  </a:moveTo>
                  <a:cubicBezTo>
                    <a:pt x="186" y="216"/>
                    <a:pt x="288" y="0"/>
                    <a:pt x="288" y="0"/>
                  </a:cubicBezTo>
                  <a:lnTo>
                    <a:pt x="672" y="0"/>
                  </a:lnTo>
                  <a:lnTo>
                    <a:pt x="672" y="720"/>
                  </a:lnTo>
                  <a:cubicBezTo>
                    <a:pt x="672" y="720"/>
                    <a:pt x="384" y="516"/>
                    <a:pt x="0" y="432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56" name="Freeform 67"/>
            <p:cNvSpPr>
              <a:spLocks/>
            </p:cNvSpPr>
            <p:nvPr userDrawn="1"/>
          </p:nvSpPr>
          <p:spPr bwMode="gray">
            <a:xfrm>
              <a:off x="5602" y="3496"/>
              <a:ext cx="164" cy="824"/>
            </a:xfrm>
            <a:custGeom>
              <a:avLst/>
              <a:gdLst>
                <a:gd name="T0" fmla="*/ 56 w 212"/>
                <a:gd name="T1" fmla="*/ 0 h 824"/>
                <a:gd name="T2" fmla="*/ 0 w 212"/>
                <a:gd name="T3" fmla="*/ 82 h 824"/>
                <a:gd name="T4" fmla="*/ 46 w 212"/>
                <a:gd name="T5" fmla="*/ 824 h 824"/>
                <a:gd name="T6" fmla="*/ 59 w 212"/>
                <a:gd name="T7" fmla="*/ 822 h 824"/>
                <a:gd name="T8" fmla="*/ 56 w 212"/>
                <a:gd name="T9" fmla="*/ 0 h 8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2" h="824">
                  <a:moveTo>
                    <a:pt x="206" y="0"/>
                  </a:moveTo>
                  <a:cubicBezTo>
                    <a:pt x="104" y="54"/>
                    <a:pt x="0" y="82"/>
                    <a:pt x="0" y="82"/>
                  </a:cubicBezTo>
                  <a:cubicBezTo>
                    <a:pt x="0" y="82"/>
                    <a:pt x="148" y="378"/>
                    <a:pt x="168" y="824"/>
                  </a:cubicBezTo>
                  <a:lnTo>
                    <a:pt x="212" y="822"/>
                  </a:lnTo>
                  <a:cubicBezTo>
                    <a:pt x="212" y="822"/>
                    <a:pt x="209" y="411"/>
                    <a:pt x="206" y="0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>
                <a:solidFill>
                  <a:prstClr val="black"/>
                </a:solidFill>
                <a:cs typeface="Arial" charset="0"/>
              </a:endParaRPr>
            </a:p>
          </p:txBody>
        </p:sp>
      </p:grpSp>
      <p:sp>
        <p:nvSpPr>
          <p:cNvPr id="57" name="Rectangle 80"/>
          <p:cNvSpPr>
            <a:spLocks noChangeArrowheads="1"/>
          </p:cNvSpPr>
          <p:nvPr/>
        </p:nvSpPr>
        <p:spPr bwMode="gray">
          <a:xfrm>
            <a:off x="5495925" y="1333500"/>
            <a:ext cx="660400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8" name="Line 81"/>
          <p:cNvSpPr>
            <a:spLocks noChangeShapeType="1"/>
          </p:cNvSpPr>
          <p:nvPr/>
        </p:nvSpPr>
        <p:spPr bwMode="gray">
          <a:xfrm>
            <a:off x="5480050" y="1588"/>
            <a:ext cx="0" cy="42386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9" name="Rectangle 82"/>
          <p:cNvSpPr>
            <a:spLocks noChangeArrowheads="1"/>
          </p:cNvSpPr>
          <p:nvPr/>
        </p:nvSpPr>
        <p:spPr bwMode="gray">
          <a:xfrm>
            <a:off x="4457700" y="3495675"/>
            <a:ext cx="1012825" cy="1025525"/>
          </a:xfrm>
          <a:prstGeom prst="rect">
            <a:avLst/>
          </a:prstGeom>
          <a:solidFill>
            <a:srgbClr val="FFFFFF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60" name="Picture 83" descr="water"/>
          <p:cNvPicPr>
            <a:picLocks noChangeAspect="1" noChangeArrowheads="1"/>
          </p:cNvPicPr>
          <p:nvPr/>
        </p:nvPicPr>
        <p:blipFill>
          <a:blip r:embed="rId2" cstate="print"/>
          <a:srcRect l="22409" t="16374" b="27486"/>
          <a:stretch>
            <a:fillRect/>
          </a:stretch>
        </p:blipFill>
        <p:spPr bwMode="gray">
          <a:xfrm rot="393398">
            <a:off x="2667000" y="609600"/>
            <a:ext cx="2663825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3375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333375" y="1884363"/>
            <a:ext cx="8229600" cy="1470025"/>
          </a:xfrm>
          <a:effectLst/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61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7150"/>
            <a:ext cx="2133600" cy="314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2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7150"/>
            <a:ext cx="2895600" cy="314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3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07150"/>
            <a:ext cx="2133600" cy="314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489B9-836F-42AD-B54B-F2D5323276B4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04803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10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100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100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100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5C94A-E29C-4874-AF69-AF8BFE50866F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80920"/>
      </p:ext>
    </p:extLst>
  </p:cSld>
  <p:clrMapOvr>
    <a:masterClrMapping/>
  </p:clrMapOvr>
  <p:transition>
    <p:dissolv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DC0B2-8E42-4631-AB17-24522CD8BF46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085459"/>
      </p:ext>
    </p:extLst>
  </p:cSld>
  <p:clrMapOvr>
    <a:masterClrMapping/>
  </p:clrMapOvr>
  <p:transition>
    <p:dissolv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DBCDE1-A59E-46DB-93C4-21868EA93761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053860"/>
      </p:ext>
    </p:extLst>
  </p:cSld>
  <p:clrMapOvr>
    <a:masterClrMapping/>
  </p:clrMapOvr>
  <p:transition>
    <p:dissolv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E918F-C893-40BD-9F91-1723CAF27C0F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745872"/>
      </p:ext>
    </p:extLst>
  </p:cSld>
  <p:clrMapOvr>
    <a:masterClrMapping/>
  </p:clrMapOvr>
  <p:transition>
    <p:dissolv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CF40F-9100-423B-AF8A-C61A3840E2C9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705503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8A6E8-AAE1-4B27-ABE3-A1680C93CE53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04727"/>
      </p:ext>
    </p:extLst>
  </p:cSld>
  <p:clrMapOvr>
    <a:masterClrMapping/>
  </p:clrMapOvr>
  <p:transition>
    <p:dissolv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B0503-74C0-4B2F-9A8F-0BE63F501639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698626"/>
      </p:ext>
    </p:extLst>
  </p:cSld>
  <p:clrMapOvr>
    <a:masterClrMapping/>
  </p:clrMapOvr>
  <p:transition>
    <p:dissolv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8BA90-FFB0-4F81-9653-4D79DC09A573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564872"/>
      </p:ext>
    </p:extLst>
  </p:cSld>
  <p:clrMapOvr>
    <a:masterClrMapping/>
  </p:clrMapOvr>
  <p:transition>
    <p:dissolv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EFDCA-B55F-471B-BBD8-434526B27154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359643"/>
      </p:ext>
    </p:extLst>
  </p:cSld>
  <p:clrMapOvr>
    <a:masterClrMapping/>
  </p:clrMapOvr>
  <p:transition>
    <p:dissolv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25438"/>
            <a:ext cx="2057400" cy="58007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25438"/>
            <a:ext cx="6019800" cy="58007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2E5CB-0C37-4D5F-BF3D-BD7CACE2E6E8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353085"/>
      </p:ext>
    </p:extLst>
  </p:cSld>
  <p:clrMapOvr>
    <a:masterClrMapping/>
  </p:clrMapOvr>
  <p:transition>
    <p:dissolv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742DB-ABC1-4F2A-9F03-332E30474C77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983776"/>
      </p:ext>
    </p:extLst>
  </p:cSld>
  <p:clrMapOvr>
    <a:masterClrMapping/>
  </p:clrMapOvr>
  <p:transition>
    <p:dissolv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580BB-828E-40EE-B4A6-13F208EE77A2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589978"/>
      </p:ext>
    </p:extLst>
  </p:cSld>
  <p:clrMapOvr>
    <a:masterClrMapping/>
  </p:clrMapOvr>
  <p:transition>
    <p:dissolv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EA534-9ECF-4B28-B547-BF0D2CF76752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140469"/>
      </p:ext>
    </p:extLst>
  </p:cSld>
  <p:clrMapOvr>
    <a:masterClrMapping/>
  </p:clrMapOvr>
  <p:transition>
    <p:dissolv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76B71-24DA-4CD9-8258-1F9EDD004A74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65783"/>
      </p:ext>
    </p:extLst>
  </p:cSld>
  <p:clrMapOvr>
    <a:masterClrMapping/>
  </p:clrMapOvr>
  <p:transition>
    <p:dissolv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ru-RU" noProof="0" smtClean="0"/>
              <a:t>Вставка рисунка SmartArt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B4DF2-69A6-456C-8A60-8DDD423D8790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892977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1F497D"/>
                </a:solidFill>
              </a:rPr>
              <a:pPr/>
              <a:t>08.10.2018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4834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>
                <a:solidFill>
                  <a:srgbClr val="1F497D"/>
                </a:solidFill>
              </a:rPr>
              <a:pPr/>
              <a:t>08.10.2018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9661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EEECE1"/>
                </a:solidFill>
              </a:rPr>
              <a:pPr/>
              <a:t>08.10.2018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>
              <a:solidFill>
                <a:srgbClr val="EEECE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3504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1F497D"/>
                </a:solidFill>
              </a:rPr>
              <a:pPr/>
              <a:t>08.10.2018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707186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1F497D"/>
                </a:solidFill>
              </a:rPr>
              <a:pPr/>
              <a:t>08.10.2018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634825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>
                <a:solidFill>
                  <a:srgbClr val="1F497D"/>
                </a:solidFill>
              </a:rPr>
              <a:pPr/>
              <a:t>08.10.2018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78213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1F497D"/>
                </a:solidFill>
              </a:rPr>
              <a:pPr/>
              <a:t>08.10.2018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5472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>
                <a:solidFill>
                  <a:srgbClr val="1F497D"/>
                </a:solidFill>
              </a:rPr>
              <a:pPr/>
              <a:t>08.10.2018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4872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>
                <a:solidFill>
                  <a:srgbClr val="1F497D"/>
                </a:solidFill>
              </a:rPr>
              <a:pPr/>
              <a:t>08.10.2018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82683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1F497D"/>
                </a:solidFill>
              </a:rPr>
              <a:pPr/>
              <a:t>08.10.2018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953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1F497D"/>
                </a:solidFill>
              </a:rPr>
              <a:pPr/>
              <a:t>08.10.2018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93753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/>
          </p:cNvSpPr>
          <p:nvPr/>
        </p:nvSpPr>
        <p:spPr bwMode="gray">
          <a:xfrm>
            <a:off x="-9525" y="-9525"/>
            <a:ext cx="9156700" cy="687228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082" y="4329"/>
              </a:cxn>
              <a:cxn ang="0">
                <a:pos x="13" y="335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9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lnTo>
                  <a:pt x="1082" y="4329"/>
                </a:lnTo>
                <a:cubicBezTo>
                  <a:pt x="318" y="3809"/>
                  <a:pt x="9" y="3349"/>
                  <a:pt x="13" y="335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3137"/>
                  <a:invGamma/>
                </a:schemeClr>
              </a:gs>
              <a:gs pos="100000">
                <a:schemeClr val="bg1">
                  <a:alpha val="70000"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Freeform 9"/>
          <p:cNvSpPr>
            <a:spLocks/>
          </p:cNvSpPr>
          <p:nvPr/>
        </p:nvSpPr>
        <p:spPr bwMode="gray">
          <a:xfrm>
            <a:off x="-4763" y="5500688"/>
            <a:ext cx="1441451" cy="1358900"/>
          </a:xfrm>
          <a:custGeom>
            <a:avLst/>
            <a:gdLst>
              <a:gd name="T0" fmla="*/ 0 w 1089"/>
              <a:gd name="T1" fmla="*/ 0 h 1100"/>
              <a:gd name="T2" fmla="*/ 0 w 1089"/>
              <a:gd name="T3" fmla="*/ 2147483647 h 1100"/>
              <a:gd name="T4" fmla="*/ 2147483647 w 1089"/>
              <a:gd name="T5" fmla="*/ 2147483647 h 1100"/>
              <a:gd name="T6" fmla="*/ 0 w 1089"/>
              <a:gd name="T7" fmla="*/ 0 h 11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Line 13"/>
          <p:cNvSpPr>
            <a:spLocks noChangeShapeType="1"/>
          </p:cNvSpPr>
          <p:nvPr/>
        </p:nvSpPr>
        <p:spPr bwMode="gray">
          <a:xfrm>
            <a:off x="527050" y="0"/>
            <a:ext cx="0" cy="5910263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7" name="Line 14"/>
          <p:cNvSpPr>
            <a:spLocks noChangeShapeType="1"/>
          </p:cNvSpPr>
          <p:nvPr/>
        </p:nvSpPr>
        <p:spPr bwMode="gray">
          <a:xfrm>
            <a:off x="1677988" y="0"/>
            <a:ext cx="0" cy="6832600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Line 15"/>
          <p:cNvSpPr>
            <a:spLocks noChangeShapeType="1"/>
          </p:cNvSpPr>
          <p:nvPr/>
        </p:nvSpPr>
        <p:spPr bwMode="gray">
          <a:xfrm>
            <a:off x="2830513" y="0"/>
            <a:ext cx="0" cy="686117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Line 16"/>
          <p:cNvSpPr>
            <a:spLocks noChangeShapeType="1"/>
          </p:cNvSpPr>
          <p:nvPr/>
        </p:nvSpPr>
        <p:spPr bwMode="gray">
          <a:xfrm>
            <a:off x="3983038" y="0"/>
            <a:ext cx="0" cy="6875463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" name="Line 17"/>
          <p:cNvSpPr>
            <a:spLocks noChangeShapeType="1"/>
          </p:cNvSpPr>
          <p:nvPr/>
        </p:nvSpPr>
        <p:spPr bwMode="gray">
          <a:xfrm>
            <a:off x="5133975" y="388938"/>
            <a:ext cx="0" cy="648652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1" name="Line 18"/>
          <p:cNvSpPr>
            <a:spLocks noChangeShapeType="1"/>
          </p:cNvSpPr>
          <p:nvPr/>
        </p:nvSpPr>
        <p:spPr bwMode="gray">
          <a:xfrm>
            <a:off x="6286500" y="619125"/>
            <a:ext cx="0" cy="6256338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2" name="Line 19"/>
          <p:cNvSpPr>
            <a:spLocks noChangeShapeType="1"/>
          </p:cNvSpPr>
          <p:nvPr/>
        </p:nvSpPr>
        <p:spPr bwMode="gray">
          <a:xfrm>
            <a:off x="7439025" y="773113"/>
            <a:ext cx="0" cy="6102350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3" name="Line 20"/>
          <p:cNvSpPr>
            <a:spLocks noChangeShapeType="1"/>
          </p:cNvSpPr>
          <p:nvPr/>
        </p:nvSpPr>
        <p:spPr bwMode="gray">
          <a:xfrm>
            <a:off x="8591550" y="900113"/>
            <a:ext cx="0" cy="5975350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4" name="Line 22"/>
          <p:cNvSpPr>
            <a:spLocks noChangeShapeType="1"/>
          </p:cNvSpPr>
          <p:nvPr/>
        </p:nvSpPr>
        <p:spPr bwMode="gray">
          <a:xfrm rot="5400000">
            <a:off x="2595563" y="-2176463"/>
            <a:ext cx="0" cy="519112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5" name="Line 23"/>
          <p:cNvSpPr>
            <a:spLocks noChangeShapeType="1"/>
          </p:cNvSpPr>
          <p:nvPr/>
        </p:nvSpPr>
        <p:spPr bwMode="gray">
          <a:xfrm rot="5400000">
            <a:off x="4578350" y="-303688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6" name="Line 24"/>
          <p:cNvSpPr>
            <a:spLocks noChangeShapeType="1"/>
          </p:cNvSpPr>
          <p:nvPr/>
        </p:nvSpPr>
        <p:spPr bwMode="gray">
          <a:xfrm rot="5400000">
            <a:off x="4578350" y="-191293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7" name="Line 25"/>
          <p:cNvSpPr>
            <a:spLocks noChangeShapeType="1"/>
          </p:cNvSpPr>
          <p:nvPr/>
        </p:nvSpPr>
        <p:spPr bwMode="gray">
          <a:xfrm rot="5400000">
            <a:off x="4579938" y="-788988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8" name="Line 26"/>
          <p:cNvSpPr>
            <a:spLocks noChangeShapeType="1"/>
          </p:cNvSpPr>
          <p:nvPr/>
        </p:nvSpPr>
        <p:spPr bwMode="gray">
          <a:xfrm rot="5400000">
            <a:off x="4579938" y="334962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9" name="Line 27"/>
          <p:cNvSpPr>
            <a:spLocks noChangeShapeType="1"/>
          </p:cNvSpPr>
          <p:nvPr/>
        </p:nvSpPr>
        <p:spPr bwMode="gray">
          <a:xfrm rot="5400000">
            <a:off x="4905376" y="1824037"/>
            <a:ext cx="0" cy="842327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0" name="Rectangle 28"/>
          <p:cNvSpPr>
            <a:spLocks noChangeArrowheads="1"/>
          </p:cNvSpPr>
          <p:nvPr/>
        </p:nvSpPr>
        <p:spPr bwMode="gray">
          <a:xfrm>
            <a:off x="4005263" y="2692400"/>
            <a:ext cx="1128712" cy="1079500"/>
          </a:xfrm>
          <a:prstGeom prst="rect">
            <a:avLst/>
          </a:prstGeom>
          <a:solidFill>
            <a:srgbClr val="FFFFFF">
              <a:alpha val="25098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1" name="Rectangle 29"/>
          <p:cNvSpPr>
            <a:spLocks noChangeArrowheads="1"/>
          </p:cNvSpPr>
          <p:nvPr/>
        </p:nvSpPr>
        <p:spPr bwMode="gray">
          <a:xfrm>
            <a:off x="7459663" y="4937125"/>
            <a:ext cx="1120775" cy="1079500"/>
          </a:xfrm>
          <a:prstGeom prst="rect">
            <a:avLst/>
          </a:prstGeom>
          <a:solidFill>
            <a:srgbClr val="FFFFFF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2" name="Rectangle 30"/>
          <p:cNvSpPr>
            <a:spLocks noChangeArrowheads="1"/>
          </p:cNvSpPr>
          <p:nvPr/>
        </p:nvSpPr>
        <p:spPr bwMode="gray">
          <a:xfrm>
            <a:off x="549275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3" name="Rectangle 31"/>
          <p:cNvSpPr>
            <a:spLocks noChangeArrowheads="1"/>
          </p:cNvSpPr>
          <p:nvPr/>
        </p:nvSpPr>
        <p:spPr bwMode="gray">
          <a:xfrm>
            <a:off x="6307138" y="6064250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4" name="Rectangle 32"/>
          <p:cNvSpPr>
            <a:spLocks noChangeArrowheads="1"/>
          </p:cNvSpPr>
          <p:nvPr/>
        </p:nvSpPr>
        <p:spPr bwMode="gray">
          <a:xfrm>
            <a:off x="2846388" y="0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5" name="Rectangle 33"/>
          <p:cNvSpPr>
            <a:spLocks noChangeArrowheads="1"/>
          </p:cNvSpPr>
          <p:nvPr/>
        </p:nvSpPr>
        <p:spPr bwMode="gray">
          <a:xfrm>
            <a:off x="2852738" y="4938713"/>
            <a:ext cx="1120775" cy="1079500"/>
          </a:xfrm>
          <a:prstGeom prst="rect">
            <a:avLst/>
          </a:prstGeom>
          <a:solidFill>
            <a:srgbClr val="FFFFFF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6" name="Rectangle 34"/>
          <p:cNvSpPr>
            <a:spLocks noChangeArrowheads="1"/>
          </p:cNvSpPr>
          <p:nvPr/>
        </p:nvSpPr>
        <p:spPr bwMode="gray">
          <a:xfrm>
            <a:off x="6300788" y="1566863"/>
            <a:ext cx="1120775" cy="1079500"/>
          </a:xfrm>
          <a:prstGeom prst="rect">
            <a:avLst/>
          </a:prstGeom>
          <a:solidFill>
            <a:srgbClr val="FFFFFF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7" name="Freeform 36"/>
          <p:cNvSpPr>
            <a:spLocks/>
          </p:cNvSpPr>
          <p:nvPr/>
        </p:nvSpPr>
        <p:spPr bwMode="gray">
          <a:xfrm>
            <a:off x="4041775" y="0"/>
            <a:ext cx="5105400" cy="739775"/>
          </a:xfrm>
          <a:custGeom>
            <a:avLst/>
            <a:gdLst>
              <a:gd name="T0" fmla="*/ 2147483647 w 3130"/>
              <a:gd name="T1" fmla="*/ 2147483647 h 453"/>
              <a:gd name="T2" fmla="*/ 2147483647 w 3130"/>
              <a:gd name="T3" fmla="*/ 0 h 453"/>
              <a:gd name="T4" fmla="*/ 0 w 3130"/>
              <a:gd name="T5" fmla="*/ 0 h 453"/>
              <a:gd name="T6" fmla="*/ 2147483647 w 3130"/>
              <a:gd name="T7" fmla="*/ 2147483647 h 45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28" name="Picture 37" descr="wa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9" t="16374" b="27486"/>
          <a:stretch>
            <a:fillRect/>
          </a:stretch>
        </p:blipFill>
        <p:spPr bwMode="gray">
          <a:xfrm rot="786797">
            <a:off x="6629400" y="-381000"/>
            <a:ext cx="2417763" cy="199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8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 rot="20740733" flipH="1">
            <a:off x="49213" y="5726113"/>
            <a:ext cx="1223962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Freeform 40"/>
          <p:cNvSpPr>
            <a:spLocks/>
          </p:cNvSpPr>
          <p:nvPr/>
        </p:nvSpPr>
        <p:spPr bwMode="gray">
          <a:xfrm>
            <a:off x="0" y="6048375"/>
            <a:ext cx="2762250" cy="809625"/>
          </a:xfrm>
          <a:custGeom>
            <a:avLst/>
            <a:gdLst>
              <a:gd name="T0" fmla="*/ 0 w 1740"/>
              <a:gd name="T1" fmla="*/ 0 h 510"/>
              <a:gd name="T2" fmla="*/ 0 w 1740"/>
              <a:gd name="T3" fmla="*/ 2147483647 h 510"/>
              <a:gd name="T4" fmla="*/ 2147483647 w 1740"/>
              <a:gd name="T5" fmla="*/ 2147483647 h 510"/>
              <a:gd name="T6" fmla="*/ 2147483647 w 1740"/>
              <a:gd name="T7" fmla="*/ 2147483647 h 510"/>
              <a:gd name="T8" fmla="*/ 0 w 1740"/>
              <a:gd name="T9" fmla="*/ 0 h 5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40" h="510">
                <a:moveTo>
                  <a:pt x="0" y="0"/>
                </a:moveTo>
                <a:lnTo>
                  <a:pt x="0" y="510"/>
                </a:lnTo>
                <a:cubicBezTo>
                  <a:pt x="0" y="510"/>
                  <a:pt x="870" y="510"/>
                  <a:pt x="1740" y="510"/>
                </a:cubicBezTo>
                <a:cubicBezTo>
                  <a:pt x="1650" y="258"/>
                  <a:pt x="1595" y="30"/>
                  <a:pt x="1595" y="30"/>
                </a:cubicBezTo>
                <a:cubicBezTo>
                  <a:pt x="798" y="54"/>
                  <a:pt x="0" y="0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1" name="Freeform 41"/>
          <p:cNvSpPr>
            <a:spLocks/>
          </p:cNvSpPr>
          <p:nvPr/>
        </p:nvSpPr>
        <p:spPr bwMode="gray">
          <a:xfrm>
            <a:off x="2590800" y="4705350"/>
            <a:ext cx="6400800" cy="2152650"/>
          </a:xfrm>
          <a:custGeom>
            <a:avLst/>
            <a:gdLst>
              <a:gd name="T0" fmla="*/ 2147483647 w 4032"/>
              <a:gd name="T1" fmla="*/ 0 h 1356"/>
              <a:gd name="T2" fmla="*/ 2147483647 w 4032"/>
              <a:gd name="T3" fmla="*/ 2147483647 h 1356"/>
              <a:gd name="T4" fmla="*/ 2147483647 w 4032"/>
              <a:gd name="T5" fmla="*/ 2147483647 h 1356"/>
              <a:gd name="T6" fmla="*/ 2147483647 w 4032"/>
              <a:gd name="T7" fmla="*/ 2147483647 h 1356"/>
              <a:gd name="T8" fmla="*/ 0 w 4032"/>
              <a:gd name="T9" fmla="*/ 2147483647 h 1356"/>
              <a:gd name="T10" fmla="*/ 2147483647 w 4032"/>
              <a:gd name="T11" fmla="*/ 0 h 135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032" h="1356">
                <a:moveTo>
                  <a:pt x="1116" y="0"/>
                </a:moveTo>
                <a:cubicBezTo>
                  <a:pt x="2370" y="1254"/>
                  <a:pt x="3840" y="636"/>
                  <a:pt x="3840" y="636"/>
                </a:cubicBezTo>
                <a:cubicBezTo>
                  <a:pt x="4032" y="966"/>
                  <a:pt x="4032" y="1356"/>
                  <a:pt x="4032" y="1356"/>
                </a:cubicBezTo>
                <a:cubicBezTo>
                  <a:pt x="4032" y="1356"/>
                  <a:pt x="2160" y="1356"/>
                  <a:pt x="288" y="1356"/>
                </a:cubicBezTo>
                <a:cubicBezTo>
                  <a:pt x="120" y="1140"/>
                  <a:pt x="0" y="828"/>
                  <a:pt x="0" y="828"/>
                </a:cubicBezTo>
                <a:lnTo>
                  <a:pt x="1116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2" name="Freeform 42"/>
          <p:cNvSpPr>
            <a:spLocks/>
          </p:cNvSpPr>
          <p:nvPr/>
        </p:nvSpPr>
        <p:spPr bwMode="gray">
          <a:xfrm>
            <a:off x="4400550" y="781050"/>
            <a:ext cx="4743450" cy="5048250"/>
          </a:xfrm>
          <a:custGeom>
            <a:avLst/>
            <a:gdLst>
              <a:gd name="T0" fmla="*/ 2147483647 w 2988"/>
              <a:gd name="T1" fmla="*/ 2147483647 h 3180"/>
              <a:gd name="T2" fmla="*/ 2147483647 w 2988"/>
              <a:gd name="T3" fmla="*/ 0 h 3180"/>
              <a:gd name="T4" fmla="*/ 2147483647 w 2988"/>
              <a:gd name="T5" fmla="*/ 2147483647 h 3180"/>
              <a:gd name="T6" fmla="*/ 2147483647 w 2988"/>
              <a:gd name="T7" fmla="*/ 2147483647 h 3180"/>
              <a:gd name="T8" fmla="*/ 2147483647 w 2988"/>
              <a:gd name="T9" fmla="*/ 2147483647 h 3180"/>
              <a:gd name="T10" fmla="*/ 0 w 2988"/>
              <a:gd name="T11" fmla="*/ 2147483647 h 3180"/>
              <a:gd name="T12" fmla="*/ 2147483647 w 2988"/>
              <a:gd name="T13" fmla="*/ 2147483647 h 318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988" h="3180">
                <a:moveTo>
                  <a:pt x="510" y="1098"/>
                </a:moveTo>
                <a:cubicBezTo>
                  <a:pt x="1710" y="840"/>
                  <a:pt x="2280" y="0"/>
                  <a:pt x="2280" y="0"/>
                </a:cubicBezTo>
                <a:cubicBezTo>
                  <a:pt x="2700" y="96"/>
                  <a:pt x="2988" y="342"/>
                  <a:pt x="2988" y="342"/>
                </a:cubicBezTo>
                <a:lnTo>
                  <a:pt x="2988" y="2772"/>
                </a:lnTo>
                <a:cubicBezTo>
                  <a:pt x="2988" y="2772"/>
                  <a:pt x="2202" y="3180"/>
                  <a:pt x="1452" y="3060"/>
                </a:cubicBezTo>
                <a:cubicBezTo>
                  <a:pt x="636" y="2940"/>
                  <a:pt x="0" y="2406"/>
                  <a:pt x="0" y="2406"/>
                </a:cubicBezTo>
                <a:lnTo>
                  <a:pt x="510" y="1098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3" name="Freeform 43"/>
          <p:cNvSpPr>
            <a:spLocks/>
          </p:cNvSpPr>
          <p:nvPr/>
        </p:nvSpPr>
        <p:spPr bwMode="gray">
          <a:xfrm>
            <a:off x="4800600" y="0"/>
            <a:ext cx="3276600" cy="2409825"/>
          </a:xfrm>
          <a:custGeom>
            <a:avLst/>
            <a:gdLst>
              <a:gd name="T0" fmla="*/ 0 w 2064"/>
              <a:gd name="T1" fmla="*/ 0 h 1518"/>
              <a:gd name="T2" fmla="*/ 2147483647 w 2064"/>
              <a:gd name="T3" fmla="*/ 2147483647 h 1518"/>
              <a:gd name="T4" fmla="*/ 2147483647 w 2064"/>
              <a:gd name="T5" fmla="*/ 0 h 1518"/>
              <a:gd name="T6" fmla="*/ 0 w 2064"/>
              <a:gd name="T7" fmla="*/ 0 h 151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064" h="1518">
                <a:moveTo>
                  <a:pt x="0" y="0"/>
                </a:moveTo>
                <a:cubicBezTo>
                  <a:pt x="0" y="0"/>
                  <a:pt x="138" y="759"/>
                  <a:pt x="276" y="1518"/>
                </a:cubicBezTo>
                <a:cubicBezTo>
                  <a:pt x="1518" y="1194"/>
                  <a:pt x="2064" y="0"/>
                  <a:pt x="206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4" name="Freeform 79"/>
          <p:cNvSpPr>
            <a:spLocks/>
          </p:cNvSpPr>
          <p:nvPr/>
        </p:nvSpPr>
        <p:spPr bwMode="gray">
          <a:xfrm>
            <a:off x="0" y="0"/>
            <a:ext cx="6583363" cy="7267575"/>
          </a:xfrm>
          <a:custGeom>
            <a:avLst/>
            <a:gdLst>
              <a:gd name="T0" fmla="*/ 0 w 4014"/>
              <a:gd name="T1" fmla="*/ 0 h 4455"/>
              <a:gd name="T2" fmla="*/ 2147483647 w 4014"/>
              <a:gd name="T3" fmla="*/ 0 h 4455"/>
              <a:gd name="T4" fmla="*/ 2147483647 w 4014"/>
              <a:gd name="T5" fmla="*/ 2147483647 h 4455"/>
              <a:gd name="T6" fmla="*/ 0 w 4014"/>
              <a:gd name="T7" fmla="*/ 2147483647 h 4455"/>
              <a:gd name="T8" fmla="*/ 0 w 4014"/>
              <a:gd name="T9" fmla="*/ 0 h 44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5" name="Freeform 45"/>
          <p:cNvSpPr>
            <a:spLocks/>
          </p:cNvSpPr>
          <p:nvPr/>
        </p:nvSpPr>
        <p:spPr bwMode="gray">
          <a:xfrm>
            <a:off x="0" y="0"/>
            <a:ext cx="6372225" cy="70723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2" y="0"/>
              </a:cxn>
              <a:cxn ang="0">
                <a:pos x="3222" y="3042"/>
              </a:cxn>
              <a:cxn ang="0">
                <a:pos x="0" y="3744"/>
              </a:cxn>
              <a:cxn ang="0">
                <a:pos x="0" y="0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25490"/>
                  <a:invGamma/>
                </a:schemeClr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6" name="Line 47"/>
          <p:cNvSpPr>
            <a:spLocks noChangeShapeType="1"/>
          </p:cNvSpPr>
          <p:nvPr/>
        </p:nvSpPr>
        <p:spPr bwMode="gray">
          <a:xfrm>
            <a:off x="250825" y="1588"/>
            <a:ext cx="0" cy="601503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7" name="Line 48"/>
          <p:cNvSpPr>
            <a:spLocks noChangeShapeType="1"/>
          </p:cNvSpPr>
          <p:nvPr/>
        </p:nvSpPr>
        <p:spPr bwMode="gray">
          <a:xfrm>
            <a:off x="1293813" y="1588"/>
            <a:ext cx="0" cy="62071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8" name="Line 49"/>
          <p:cNvSpPr>
            <a:spLocks noChangeShapeType="1"/>
          </p:cNvSpPr>
          <p:nvPr/>
        </p:nvSpPr>
        <p:spPr bwMode="gray">
          <a:xfrm>
            <a:off x="2338388" y="1588"/>
            <a:ext cx="0" cy="6183312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9" name="Line 50"/>
          <p:cNvSpPr>
            <a:spLocks noChangeShapeType="1"/>
          </p:cNvSpPr>
          <p:nvPr/>
        </p:nvSpPr>
        <p:spPr bwMode="gray">
          <a:xfrm>
            <a:off x="3382963" y="1588"/>
            <a:ext cx="0" cy="59721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0" name="Line 51"/>
          <p:cNvSpPr>
            <a:spLocks noChangeShapeType="1"/>
          </p:cNvSpPr>
          <p:nvPr/>
        </p:nvSpPr>
        <p:spPr bwMode="gray">
          <a:xfrm>
            <a:off x="4427538" y="1588"/>
            <a:ext cx="0" cy="544988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1" name="Line 53"/>
          <p:cNvSpPr>
            <a:spLocks noChangeShapeType="1"/>
          </p:cNvSpPr>
          <p:nvPr/>
        </p:nvSpPr>
        <p:spPr bwMode="gray">
          <a:xfrm rot="5400000">
            <a:off x="2913063" y="-2654300"/>
            <a:ext cx="0" cy="58134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2" name="Line 54"/>
          <p:cNvSpPr>
            <a:spLocks noChangeShapeType="1"/>
          </p:cNvSpPr>
          <p:nvPr/>
        </p:nvSpPr>
        <p:spPr bwMode="gray">
          <a:xfrm rot="5400000">
            <a:off x="3006725" y="-1682750"/>
            <a:ext cx="0" cy="600075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3" name="Line 55"/>
          <p:cNvSpPr>
            <a:spLocks noChangeShapeType="1"/>
          </p:cNvSpPr>
          <p:nvPr/>
        </p:nvSpPr>
        <p:spPr bwMode="gray">
          <a:xfrm rot="5400000">
            <a:off x="3011488" y="-622300"/>
            <a:ext cx="0" cy="60102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4" name="Line 56"/>
          <p:cNvSpPr>
            <a:spLocks noChangeShapeType="1"/>
          </p:cNvSpPr>
          <p:nvPr/>
        </p:nvSpPr>
        <p:spPr bwMode="gray">
          <a:xfrm rot="5400000">
            <a:off x="2907507" y="548481"/>
            <a:ext cx="0" cy="58023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5" name="Line 57"/>
          <p:cNvSpPr>
            <a:spLocks noChangeShapeType="1"/>
          </p:cNvSpPr>
          <p:nvPr/>
        </p:nvSpPr>
        <p:spPr bwMode="gray">
          <a:xfrm rot="5400000">
            <a:off x="2666207" y="1854993"/>
            <a:ext cx="0" cy="53197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6" name="Line 58"/>
          <p:cNvSpPr>
            <a:spLocks noChangeShapeType="1"/>
          </p:cNvSpPr>
          <p:nvPr/>
        </p:nvSpPr>
        <p:spPr bwMode="gray">
          <a:xfrm rot="5400000">
            <a:off x="2115344" y="3472656"/>
            <a:ext cx="0" cy="421798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7" name="Rectangle 59"/>
          <p:cNvSpPr>
            <a:spLocks noChangeArrowheads="1"/>
          </p:cNvSpPr>
          <p:nvPr/>
        </p:nvSpPr>
        <p:spPr bwMode="gray">
          <a:xfrm>
            <a:off x="2362200" y="277813"/>
            <a:ext cx="1012825" cy="1025525"/>
          </a:xfrm>
          <a:prstGeom prst="rect">
            <a:avLst/>
          </a:prstGeom>
          <a:solidFill>
            <a:srgbClr val="FFFFFF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8" name="Rectangle 60"/>
          <p:cNvSpPr>
            <a:spLocks noChangeArrowheads="1"/>
          </p:cNvSpPr>
          <p:nvPr/>
        </p:nvSpPr>
        <p:spPr bwMode="gray">
          <a:xfrm>
            <a:off x="285750" y="2427288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9" name="Rectangle 61"/>
          <p:cNvSpPr>
            <a:spLocks noChangeArrowheads="1"/>
          </p:cNvSpPr>
          <p:nvPr/>
        </p:nvSpPr>
        <p:spPr bwMode="gray">
          <a:xfrm>
            <a:off x="0" y="271463"/>
            <a:ext cx="250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0" name="Rectangle 62"/>
          <p:cNvSpPr>
            <a:spLocks noChangeArrowheads="1"/>
          </p:cNvSpPr>
          <p:nvPr/>
        </p:nvSpPr>
        <p:spPr bwMode="gray">
          <a:xfrm>
            <a:off x="1331913" y="1588"/>
            <a:ext cx="1012825" cy="234950"/>
          </a:xfrm>
          <a:prstGeom prst="rect">
            <a:avLst/>
          </a:prstGeom>
          <a:solidFill>
            <a:srgbClr val="FFFFFF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1" name="Freeform 64"/>
          <p:cNvSpPr>
            <a:spLocks/>
          </p:cNvSpPr>
          <p:nvPr/>
        </p:nvSpPr>
        <p:spPr bwMode="gray">
          <a:xfrm>
            <a:off x="2365375" y="4541838"/>
            <a:ext cx="1009650" cy="1033462"/>
          </a:xfrm>
          <a:custGeom>
            <a:avLst/>
            <a:gdLst>
              <a:gd name="T0" fmla="*/ 0 w 636"/>
              <a:gd name="T1" fmla="*/ 0 h 651"/>
              <a:gd name="T2" fmla="*/ 0 w 636"/>
              <a:gd name="T3" fmla="*/ 2147483647 h 651"/>
              <a:gd name="T4" fmla="*/ 2147483647 w 636"/>
              <a:gd name="T5" fmla="*/ 2147483647 h 651"/>
              <a:gd name="T6" fmla="*/ 2147483647 w 636"/>
              <a:gd name="T7" fmla="*/ 0 h 651"/>
              <a:gd name="T8" fmla="*/ 0 w 636"/>
              <a:gd name="T9" fmla="*/ 0 h 6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36" h="651">
                <a:moveTo>
                  <a:pt x="0" y="0"/>
                </a:moveTo>
                <a:lnTo>
                  <a:pt x="0" y="645"/>
                </a:lnTo>
                <a:lnTo>
                  <a:pt x="636" y="651"/>
                </a:lnTo>
                <a:lnTo>
                  <a:pt x="63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2" name="Rectangle 31"/>
          <p:cNvSpPr>
            <a:spLocks noChangeArrowheads="1"/>
          </p:cNvSpPr>
          <p:nvPr/>
        </p:nvSpPr>
        <p:spPr bwMode="gray">
          <a:xfrm>
            <a:off x="285750" y="2435225"/>
            <a:ext cx="1012825" cy="1025525"/>
          </a:xfrm>
          <a:prstGeom prst="rect">
            <a:avLst/>
          </a:prstGeom>
          <a:solidFill>
            <a:srgbClr val="FFFFFF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3" name="Text Box 38"/>
          <p:cNvSpPr txBox="1">
            <a:spLocks noChangeArrowheads="1"/>
          </p:cNvSpPr>
          <p:nvPr/>
        </p:nvSpPr>
        <p:spPr bwMode="gray">
          <a:xfrm>
            <a:off x="333375" y="4714875"/>
            <a:ext cx="1303338" cy="4270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smtClean="0">
                <a:solidFill>
                  <a:prstClr val="black"/>
                </a:solidFill>
                <a:latin typeface="Arial Black" pitchFamily="34" charset="0"/>
              </a:rPr>
              <a:t>L/O/G/O</a:t>
            </a:r>
          </a:p>
        </p:txBody>
      </p:sp>
      <p:grpSp>
        <p:nvGrpSpPr>
          <p:cNvPr id="54" name="Group 71"/>
          <p:cNvGrpSpPr>
            <a:grpSpLocks/>
          </p:cNvGrpSpPr>
          <p:nvPr/>
        </p:nvGrpSpPr>
        <p:grpSpPr bwMode="auto">
          <a:xfrm>
            <a:off x="8077200" y="0"/>
            <a:ext cx="1076325" cy="6858000"/>
            <a:chOff x="5088" y="0"/>
            <a:chExt cx="678" cy="4320"/>
          </a:xfrm>
        </p:grpSpPr>
        <p:sp>
          <p:nvSpPr>
            <p:cNvPr id="55" name="Freeform 66"/>
            <p:cNvSpPr>
              <a:spLocks/>
            </p:cNvSpPr>
            <p:nvPr userDrawn="1"/>
          </p:nvSpPr>
          <p:spPr bwMode="gray">
            <a:xfrm>
              <a:off x="5088" y="0"/>
              <a:ext cx="672" cy="702"/>
            </a:xfrm>
            <a:custGeom>
              <a:avLst/>
              <a:gdLst>
                <a:gd name="T0" fmla="*/ 0 w 672"/>
                <a:gd name="T1" fmla="*/ 380 h 720"/>
                <a:gd name="T2" fmla="*/ 288 w 672"/>
                <a:gd name="T3" fmla="*/ 0 h 720"/>
                <a:gd name="T4" fmla="*/ 672 w 672"/>
                <a:gd name="T5" fmla="*/ 0 h 720"/>
                <a:gd name="T6" fmla="*/ 672 w 672"/>
                <a:gd name="T7" fmla="*/ 634 h 720"/>
                <a:gd name="T8" fmla="*/ 0 w 672"/>
                <a:gd name="T9" fmla="*/ 380 h 7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72" h="720">
                  <a:moveTo>
                    <a:pt x="0" y="432"/>
                  </a:moveTo>
                  <a:cubicBezTo>
                    <a:pt x="186" y="216"/>
                    <a:pt x="288" y="0"/>
                    <a:pt x="288" y="0"/>
                  </a:cubicBezTo>
                  <a:lnTo>
                    <a:pt x="672" y="0"/>
                  </a:lnTo>
                  <a:lnTo>
                    <a:pt x="672" y="720"/>
                  </a:lnTo>
                  <a:cubicBezTo>
                    <a:pt x="672" y="720"/>
                    <a:pt x="384" y="516"/>
                    <a:pt x="0" y="432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56" name="Freeform 67"/>
            <p:cNvSpPr>
              <a:spLocks/>
            </p:cNvSpPr>
            <p:nvPr userDrawn="1"/>
          </p:nvSpPr>
          <p:spPr bwMode="gray">
            <a:xfrm>
              <a:off x="5602" y="3496"/>
              <a:ext cx="164" cy="824"/>
            </a:xfrm>
            <a:custGeom>
              <a:avLst/>
              <a:gdLst>
                <a:gd name="T0" fmla="*/ 56 w 212"/>
                <a:gd name="T1" fmla="*/ 0 h 824"/>
                <a:gd name="T2" fmla="*/ 0 w 212"/>
                <a:gd name="T3" fmla="*/ 82 h 824"/>
                <a:gd name="T4" fmla="*/ 46 w 212"/>
                <a:gd name="T5" fmla="*/ 824 h 824"/>
                <a:gd name="T6" fmla="*/ 59 w 212"/>
                <a:gd name="T7" fmla="*/ 822 h 824"/>
                <a:gd name="T8" fmla="*/ 56 w 212"/>
                <a:gd name="T9" fmla="*/ 0 h 8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2" h="824">
                  <a:moveTo>
                    <a:pt x="206" y="0"/>
                  </a:moveTo>
                  <a:cubicBezTo>
                    <a:pt x="104" y="54"/>
                    <a:pt x="0" y="82"/>
                    <a:pt x="0" y="82"/>
                  </a:cubicBezTo>
                  <a:cubicBezTo>
                    <a:pt x="0" y="82"/>
                    <a:pt x="148" y="378"/>
                    <a:pt x="168" y="824"/>
                  </a:cubicBezTo>
                  <a:lnTo>
                    <a:pt x="212" y="822"/>
                  </a:lnTo>
                  <a:cubicBezTo>
                    <a:pt x="212" y="822"/>
                    <a:pt x="209" y="411"/>
                    <a:pt x="206" y="0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>
                <a:solidFill>
                  <a:prstClr val="black"/>
                </a:solidFill>
                <a:cs typeface="Arial" charset="0"/>
              </a:endParaRPr>
            </a:p>
          </p:txBody>
        </p:sp>
      </p:grpSp>
      <p:sp>
        <p:nvSpPr>
          <p:cNvPr id="57" name="Rectangle 80"/>
          <p:cNvSpPr>
            <a:spLocks noChangeArrowheads="1"/>
          </p:cNvSpPr>
          <p:nvPr/>
        </p:nvSpPr>
        <p:spPr bwMode="gray">
          <a:xfrm>
            <a:off x="5495925" y="1333500"/>
            <a:ext cx="660400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8" name="Line 81"/>
          <p:cNvSpPr>
            <a:spLocks noChangeShapeType="1"/>
          </p:cNvSpPr>
          <p:nvPr/>
        </p:nvSpPr>
        <p:spPr bwMode="gray">
          <a:xfrm>
            <a:off x="5480050" y="1588"/>
            <a:ext cx="0" cy="42386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9" name="Rectangle 82"/>
          <p:cNvSpPr>
            <a:spLocks noChangeArrowheads="1"/>
          </p:cNvSpPr>
          <p:nvPr/>
        </p:nvSpPr>
        <p:spPr bwMode="gray">
          <a:xfrm>
            <a:off x="4457700" y="3495675"/>
            <a:ext cx="1012825" cy="1025525"/>
          </a:xfrm>
          <a:prstGeom prst="rect">
            <a:avLst/>
          </a:prstGeom>
          <a:solidFill>
            <a:srgbClr val="FFFFFF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60" name="Picture 83" descr="wa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9" t="16374" b="27486"/>
          <a:stretch>
            <a:fillRect/>
          </a:stretch>
        </p:blipFill>
        <p:spPr bwMode="gray">
          <a:xfrm rot="393398">
            <a:off x="2667000" y="609600"/>
            <a:ext cx="2663825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3375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333375" y="1884363"/>
            <a:ext cx="8229600" cy="1470025"/>
          </a:xfrm>
          <a:effectLst/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61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7150"/>
            <a:ext cx="2133600" cy="314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2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7150"/>
            <a:ext cx="2895600" cy="314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3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07150"/>
            <a:ext cx="2133600" cy="314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B7BE7-DFD9-41D6-8DE9-76E1E61DCE0A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124182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10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100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100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100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64C7F2-B3E9-42BD-B357-9FB688D9BC2A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912242"/>
      </p:ext>
    </p:extLst>
  </p:cSld>
  <p:clrMapOvr>
    <a:masterClrMapping/>
  </p:clrMapOvr>
  <p:transition>
    <p:dissolv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D21D8F-164E-4251-9B12-F860F03F64BE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385414"/>
      </p:ext>
    </p:extLst>
  </p:cSld>
  <p:clrMapOvr>
    <a:masterClrMapping/>
  </p:clrMapOvr>
  <p:transition>
    <p:dissolv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14989-6722-4893-AD4D-7AF7D13CA1D4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7481"/>
      </p:ext>
    </p:extLst>
  </p:cSld>
  <p:clrMapOvr>
    <a:masterClrMapping/>
  </p:clrMapOvr>
  <p:transition>
    <p:dissolv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B8278-4FD0-4A22-939F-F2257BA97ECA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416048"/>
      </p:ext>
    </p:extLst>
  </p:cSld>
  <p:clrMapOvr>
    <a:masterClrMapping/>
  </p:clrMapOvr>
  <p:transition>
    <p:dissolv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8F986-5919-41EE-AA61-822E83C28E61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717771"/>
      </p:ext>
    </p:extLst>
  </p:cSld>
  <p:clrMapOvr>
    <a:masterClrMapping/>
  </p:clrMapOvr>
  <p:transition>
    <p:dissolv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174C5-DBBB-441E-81C9-72AD69510010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142184"/>
      </p:ext>
    </p:extLst>
  </p:cSld>
  <p:clrMapOvr>
    <a:masterClrMapping/>
  </p:clrMapOvr>
  <p:transition>
    <p:dissolv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A2318A-279D-4F70-A565-6EA4C1506B0E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779794"/>
      </p:ext>
    </p:extLst>
  </p:cSld>
  <p:clrMapOvr>
    <a:masterClrMapping/>
  </p:clrMapOvr>
  <p:transition>
    <p:dissolv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ECA35-7090-40C1-BA29-64DE30D6F35D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616204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16BF25-AA87-4D9F-873E-CBAC34CB52B4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299638"/>
      </p:ext>
    </p:extLst>
  </p:cSld>
  <p:clrMapOvr>
    <a:masterClrMapping/>
  </p:clrMapOvr>
  <p:transition>
    <p:dissolv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25438"/>
            <a:ext cx="2057400" cy="58007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25438"/>
            <a:ext cx="6019800" cy="58007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D6B7A-BCBF-40DA-B31D-625BFF67821E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352040"/>
      </p:ext>
    </p:extLst>
  </p:cSld>
  <p:clrMapOvr>
    <a:masterClrMapping/>
  </p:clrMapOvr>
  <p:transition>
    <p:dissolv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10B08F-6221-410E-98E6-472D0E235753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892965"/>
      </p:ext>
    </p:extLst>
  </p:cSld>
  <p:clrMapOvr>
    <a:masterClrMapping/>
  </p:clrMapOvr>
  <p:transition>
    <p:dissolv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CDB15-0FB2-4FAF-BE4E-0A6E7FD3BB33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596319"/>
      </p:ext>
    </p:extLst>
  </p:cSld>
  <p:clrMapOvr>
    <a:masterClrMapping/>
  </p:clrMapOvr>
  <p:transition>
    <p:dissolv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F7B7A-D44D-4B57-BD98-3101569B7F1D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864115"/>
      </p:ext>
    </p:extLst>
  </p:cSld>
  <p:clrMapOvr>
    <a:masterClrMapping/>
  </p:clrMapOvr>
  <p:transition>
    <p:dissolv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6CFBC-40BE-4D84-BE9F-E471CF3DF9E6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996700"/>
      </p:ext>
    </p:extLst>
  </p:cSld>
  <p:clrMapOvr>
    <a:masterClrMapping/>
  </p:clrMapOvr>
  <p:transition>
    <p:dissolv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ru-RU" noProof="0" smtClean="0"/>
              <a:t>Вставка рисунка SmartArt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E01C5-8511-4C7A-B08E-FC66C9387917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407182"/>
      </p:ext>
    </p:extLst>
  </p:cSld>
  <p:clrMapOvr>
    <a:masterClrMapping/>
  </p:clrMapOvr>
  <p:transition>
    <p:dissolv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1F497D"/>
                </a:solidFill>
              </a:rPr>
              <a:pPr/>
              <a:t>08.10.2018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1108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>
                <a:solidFill>
                  <a:srgbClr val="1F497D"/>
                </a:solidFill>
              </a:rPr>
              <a:pPr/>
              <a:t>08.10.2018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87343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EEECE1"/>
                </a:solidFill>
              </a:rPr>
              <a:pPr/>
              <a:t>08.10.2018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>
              <a:solidFill>
                <a:srgbClr val="EEECE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9327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1F497D"/>
                </a:solidFill>
              </a:rPr>
              <a:pPr/>
              <a:t>08.10.2018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1410877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1F497D"/>
                </a:solidFill>
              </a:rPr>
              <a:pPr/>
              <a:t>08.10.2018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0272888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>
                <a:solidFill>
                  <a:srgbClr val="1F497D"/>
                </a:solidFill>
              </a:rPr>
              <a:pPr/>
              <a:t>08.10.2018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64663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1F497D"/>
                </a:solidFill>
              </a:rPr>
              <a:pPr/>
              <a:t>08.10.2018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36492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>
                <a:solidFill>
                  <a:srgbClr val="1F497D"/>
                </a:solidFill>
              </a:rPr>
              <a:pPr/>
              <a:t>08.10.2018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7678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>
                <a:solidFill>
                  <a:srgbClr val="1F497D"/>
                </a:solidFill>
              </a:rPr>
              <a:pPr/>
              <a:t>08.10.2018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78676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1F497D"/>
                </a:solidFill>
              </a:rPr>
              <a:pPr/>
              <a:t>08.10.2018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54855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1F497D"/>
                </a:solidFill>
              </a:rPr>
              <a:pPr/>
              <a:t>08.10.2018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69126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5D737-0D5B-4645-85B5-3EBCC61A14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5E7557-19FE-4206-8FED-CC6DD4A26EF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116471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605C-7910-47FC-B745-903A518E70DA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75E854-BEE5-412F-B46D-EADDC16D43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17870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34C6-7D13-4E96-B854-5637DB4F153B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94A83F-35D2-451F-9A0A-65B74174E54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501710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B12F-0EC5-4457-8C96-7BA7E28E013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9F47-4E26-47A9-BC49-2063578B78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68786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67AA3-00DB-43DA-8337-B78BD3350A55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C4247-034E-42FD-9475-CB0FB4CD372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8242038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28B48-CAC0-466F-9F38-CF5B82163082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7322-5E26-448E-820E-39FB5E385D2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5055312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4468-14CA-4767-84F8-4CCB9523FB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DD5288-ED85-4156-8E1D-DF6D310293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7053255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DD05F-9F27-4D87-A2D2-9F29AAC5A35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4148AD-33BF-4E84-8C75-BCC9D629C4E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1072611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46B5B-6233-43D0-A149-4BC05F001AF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3B221F-D204-4A80-8B9D-C2B1FEEF6C8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1165047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939A-5932-42BE-A70E-FD37CAE14013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E507-C6C5-4721-96D3-F52A2FF1924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0618036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4697C-1BE7-4B34-8E95-FF7F9F279858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97EFF4-57DA-46DF-A786-B1EDBB778EF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1599553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5D737-0D5B-4645-85B5-3EBCC61A144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5E7557-19FE-4206-8FED-CC6DD4A26EF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12312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56.xml"/><Relationship Id="rId7" Type="http://schemas.openxmlformats.org/officeDocument/2006/relationships/slideLayout" Target="../slideLayouts/slideLayout16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5.xml"/><Relationship Id="rId1" Type="http://schemas.openxmlformats.org/officeDocument/2006/relationships/slideLayout" Target="../slideLayouts/slideLayout154.xml"/><Relationship Id="rId6" Type="http://schemas.openxmlformats.org/officeDocument/2006/relationships/slideLayout" Target="../slideLayouts/slideLayout159.xml"/><Relationship Id="rId11" Type="http://schemas.openxmlformats.org/officeDocument/2006/relationships/slideLayout" Target="../slideLayouts/slideLayout164.xml"/><Relationship Id="rId5" Type="http://schemas.openxmlformats.org/officeDocument/2006/relationships/slideLayout" Target="../slideLayouts/slideLayout158.xml"/><Relationship Id="rId10" Type="http://schemas.openxmlformats.org/officeDocument/2006/relationships/slideLayout" Target="../slideLayouts/slideLayout163.xml"/><Relationship Id="rId4" Type="http://schemas.openxmlformats.org/officeDocument/2006/relationships/slideLayout" Target="../slideLayouts/slideLayout157.xml"/><Relationship Id="rId9" Type="http://schemas.openxmlformats.org/officeDocument/2006/relationships/slideLayout" Target="../slideLayouts/slideLayout16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3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78.xml"/><Relationship Id="rId7" Type="http://schemas.openxmlformats.org/officeDocument/2006/relationships/slideLayout" Target="../slideLayouts/slideLayout18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77.xml"/><Relationship Id="rId1" Type="http://schemas.openxmlformats.org/officeDocument/2006/relationships/slideLayout" Target="../slideLayouts/slideLayout176.xml"/><Relationship Id="rId6" Type="http://schemas.openxmlformats.org/officeDocument/2006/relationships/slideLayout" Target="../slideLayouts/slideLayout181.xml"/><Relationship Id="rId11" Type="http://schemas.openxmlformats.org/officeDocument/2006/relationships/slideLayout" Target="../slideLayouts/slideLayout186.xml"/><Relationship Id="rId5" Type="http://schemas.openxmlformats.org/officeDocument/2006/relationships/slideLayout" Target="../slideLayouts/slideLayout180.xml"/><Relationship Id="rId10" Type="http://schemas.openxmlformats.org/officeDocument/2006/relationships/slideLayout" Target="../slideLayouts/slideLayout185.xml"/><Relationship Id="rId4" Type="http://schemas.openxmlformats.org/officeDocument/2006/relationships/slideLayout" Target="../slideLayouts/slideLayout179.xml"/><Relationship Id="rId9" Type="http://schemas.openxmlformats.org/officeDocument/2006/relationships/slideLayout" Target="../slideLayouts/slideLayout18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4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89.xml"/><Relationship Id="rId7" Type="http://schemas.openxmlformats.org/officeDocument/2006/relationships/slideLayout" Target="../slideLayouts/slideLayout19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88.xml"/><Relationship Id="rId1" Type="http://schemas.openxmlformats.org/officeDocument/2006/relationships/slideLayout" Target="../slideLayouts/slideLayout187.xml"/><Relationship Id="rId6" Type="http://schemas.openxmlformats.org/officeDocument/2006/relationships/slideLayout" Target="../slideLayouts/slideLayout192.xml"/><Relationship Id="rId11" Type="http://schemas.openxmlformats.org/officeDocument/2006/relationships/slideLayout" Target="../slideLayouts/slideLayout197.xml"/><Relationship Id="rId5" Type="http://schemas.openxmlformats.org/officeDocument/2006/relationships/slideLayout" Target="../slideLayouts/slideLayout191.xml"/><Relationship Id="rId10" Type="http://schemas.openxmlformats.org/officeDocument/2006/relationships/slideLayout" Target="../slideLayouts/slideLayout196.xml"/><Relationship Id="rId4" Type="http://schemas.openxmlformats.org/officeDocument/2006/relationships/slideLayout" Target="../slideLayouts/slideLayout190.xml"/><Relationship Id="rId9" Type="http://schemas.openxmlformats.org/officeDocument/2006/relationships/slideLayout" Target="../slideLayouts/slideLayout19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5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00.xml"/><Relationship Id="rId7" Type="http://schemas.openxmlformats.org/officeDocument/2006/relationships/slideLayout" Target="../slideLayouts/slideLayout20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99.xml"/><Relationship Id="rId1" Type="http://schemas.openxmlformats.org/officeDocument/2006/relationships/slideLayout" Target="../slideLayouts/slideLayout198.xml"/><Relationship Id="rId6" Type="http://schemas.openxmlformats.org/officeDocument/2006/relationships/slideLayout" Target="../slideLayouts/slideLayout203.xml"/><Relationship Id="rId11" Type="http://schemas.openxmlformats.org/officeDocument/2006/relationships/slideLayout" Target="../slideLayouts/slideLayout208.xml"/><Relationship Id="rId5" Type="http://schemas.openxmlformats.org/officeDocument/2006/relationships/slideLayout" Target="../slideLayouts/slideLayout202.xml"/><Relationship Id="rId10" Type="http://schemas.openxmlformats.org/officeDocument/2006/relationships/slideLayout" Target="../slideLayouts/slideLayout207.xml"/><Relationship Id="rId4" Type="http://schemas.openxmlformats.org/officeDocument/2006/relationships/slideLayout" Target="../slideLayouts/slideLayout201.xml"/><Relationship Id="rId9" Type="http://schemas.openxmlformats.org/officeDocument/2006/relationships/slideLayout" Target="../slideLayouts/slideLayout20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6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11.xml"/><Relationship Id="rId7" Type="http://schemas.openxmlformats.org/officeDocument/2006/relationships/slideLayout" Target="../slideLayouts/slideLayout21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10.xml"/><Relationship Id="rId1" Type="http://schemas.openxmlformats.org/officeDocument/2006/relationships/slideLayout" Target="../slideLayouts/slideLayout209.xml"/><Relationship Id="rId6" Type="http://schemas.openxmlformats.org/officeDocument/2006/relationships/slideLayout" Target="../slideLayouts/slideLayout214.xml"/><Relationship Id="rId11" Type="http://schemas.openxmlformats.org/officeDocument/2006/relationships/slideLayout" Target="../slideLayouts/slideLayout219.xml"/><Relationship Id="rId5" Type="http://schemas.openxmlformats.org/officeDocument/2006/relationships/slideLayout" Target="../slideLayouts/slideLayout213.xml"/><Relationship Id="rId10" Type="http://schemas.openxmlformats.org/officeDocument/2006/relationships/slideLayout" Target="../slideLayouts/slideLayout218.xml"/><Relationship Id="rId4" Type="http://schemas.openxmlformats.org/officeDocument/2006/relationships/slideLayout" Target="../slideLayouts/slideLayout212.xml"/><Relationship Id="rId9" Type="http://schemas.openxmlformats.org/officeDocument/2006/relationships/slideLayout" Target="../slideLayouts/slideLayout21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7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22.xml"/><Relationship Id="rId7" Type="http://schemas.openxmlformats.org/officeDocument/2006/relationships/slideLayout" Target="../slideLayouts/slideLayout22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21.xml"/><Relationship Id="rId1" Type="http://schemas.openxmlformats.org/officeDocument/2006/relationships/slideLayout" Target="../slideLayouts/slideLayout220.xml"/><Relationship Id="rId6" Type="http://schemas.openxmlformats.org/officeDocument/2006/relationships/slideLayout" Target="../slideLayouts/slideLayout225.xml"/><Relationship Id="rId11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224.xml"/><Relationship Id="rId10" Type="http://schemas.openxmlformats.org/officeDocument/2006/relationships/slideLayout" Target="../slideLayouts/slideLayout229.xml"/><Relationship Id="rId4" Type="http://schemas.openxmlformats.org/officeDocument/2006/relationships/slideLayout" Target="../slideLayouts/slideLayout223.xml"/><Relationship Id="rId9" Type="http://schemas.openxmlformats.org/officeDocument/2006/relationships/slideLayout" Target="../slideLayouts/slideLayout22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8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33.xml"/><Relationship Id="rId7" Type="http://schemas.openxmlformats.org/officeDocument/2006/relationships/slideLayout" Target="../slideLayouts/slideLayout23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32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235.xml"/><Relationship Id="rId10" Type="http://schemas.openxmlformats.org/officeDocument/2006/relationships/slideLayout" Target="../slideLayouts/slideLayout240.xm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44.xml"/><Relationship Id="rId7" Type="http://schemas.openxmlformats.org/officeDocument/2006/relationships/slideLayout" Target="../slideLayouts/slideLayout24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43.xml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11" Type="http://schemas.openxmlformats.org/officeDocument/2006/relationships/slideLayout" Target="../slideLayouts/slideLayout252.xml"/><Relationship Id="rId5" Type="http://schemas.openxmlformats.org/officeDocument/2006/relationships/slideLayout" Target="../slideLayouts/slideLayout246.xml"/><Relationship Id="rId10" Type="http://schemas.openxmlformats.org/officeDocument/2006/relationships/slideLayout" Target="../slideLayouts/slideLayout251.xml"/><Relationship Id="rId4" Type="http://schemas.openxmlformats.org/officeDocument/2006/relationships/slideLayout" Target="../slideLayouts/slideLayout245.xml"/><Relationship Id="rId9" Type="http://schemas.openxmlformats.org/officeDocument/2006/relationships/slideLayout" Target="../slideLayouts/slideLayout250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5.xml"/><Relationship Id="rId7" Type="http://schemas.openxmlformats.org/officeDocument/2006/relationships/slideLayout" Target="../slideLayouts/slideLayout25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54.xml"/><Relationship Id="rId1" Type="http://schemas.openxmlformats.org/officeDocument/2006/relationships/slideLayout" Target="../slideLayouts/slideLayout253.xml"/><Relationship Id="rId6" Type="http://schemas.openxmlformats.org/officeDocument/2006/relationships/slideLayout" Target="../slideLayouts/slideLayout258.xml"/><Relationship Id="rId11" Type="http://schemas.openxmlformats.org/officeDocument/2006/relationships/slideLayout" Target="../slideLayouts/slideLayout263.xml"/><Relationship Id="rId5" Type="http://schemas.openxmlformats.org/officeDocument/2006/relationships/slideLayout" Target="../slideLayouts/slideLayout257.xml"/><Relationship Id="rId10" Type="http://schemas.openxmlformats.org/officeDocument/2006/relationships/slideLayout" Target="../slideLayouts/slideLayout262.xml"/><Relationship Id="rId4" Type="http://schemas.openxmlformats.org/officeDocument/2006/relationships/slideLayout" Target="../slideLayouts/slideLayout256.xml"/><Relationship Id="rId9" Type="http://schemas.openxmlformats.org/officeDocument/2006/relationships/slideLayout" Target="../slideLayouts/slideLayout261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66.xml"/><Relationship Id="rId7" Type="http://schemas.openxmlformats.org/officeDocument/2006/relationships/slideLayout" Target="../slideLayouts/slideLayout270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65.xml"/><Relationship Id="rId1" Type="http://schemas.openxmlformats.org/officeDocument/2006/relationships/slideLayout" Target="../slideLayouts/slideLayout264.xml"/><Relationship Id="rId6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74.xml"/><Relationship Id="rId5" Type="http://schemas.openxmlformats.org/officeDocument/2006/relationships/slideLayout" Target="../slideLayouts/slideLayout268.xml"/><Relationship Id="rId10" Type="http://schemas.openxmlformats.org/officeDocument/2006/relationships/slideLayout" Target="../slideLayouts/slideLayout273.xml"/><Relationship Id="rId4" Type="http://schemas.openxmlformats.org/officeDocument/2006/relationships/slideLayout" Target="../slideLayouts/slideLayout267.xml"/><Relationship Id="rId9" Type="http://schemas.openxmlformats.org/officeDocument/2006/relationships/slideLayout" Target="../slideLayouts/slideLayout272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77.xml"/><Relationship Id="rId7" Type="http://schemas.openxmlformats.org/officeDocument/2006/relationships/slideLayout" Target="../slideLayouts/slideLayout281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76.xml"/><Relationship Id="rId1" Type="http://schemas.openxmlformats.org/officeDocument/2006/relationships/slideLayout" Target="../slideLayouts/slideLayout275.xml"/><Relationship Id="rId6" Type="http://schemas.openxmlformats.org/officeDocument/2006/relationships/slideLayout" Target="../slideLayouts/slideLayout280.xml"/><Relationship Id="rId11" Type="http://schemas.openxmlformats.org/officeDocument/2006/relationships/slideLayout" Target="../slideLayouts/slideLayout285.xml"/><Relationship Id="rId5" Type="http://schemas.openxmlformats.org/officeDocument/2006/relationships/slideLayout" Target="../slideLayouts/slideLayout279.xml"/><Relationship Id="rId10" Type="http://schemas.openxmlformats.org/officeDocument/2006/relationships/slideLayout" Target="../slideLayouts/slideLayout284.xml"/><Relationship Id="rId4" Type="http://schemas.openxmlformats.org/officeDocument/2006/relationships/slideLayout" Target="../slideLayouts/slideLayout278.xml"/><Relationship Id="rId9" Type="http://schemas.openxmlformats.org/officeDocument/2006/relationships/slideLayout" Target="../slideLayouts/slideLayout283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3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88.xml"/><Relationship Id="rId7" Type="http://schemas.openxmlformats.org/officeDocument/2006/relationships/slideLayout" Target="../slideLayouts/slideLayout292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287.xml"/><Relationship Id="rId1" Type="http://schemas.openxmlformats.org/officeDocument/2006/relationships/slideLayout" Target="../slideLayouts/slideLayout286.xml"/><Relationship Id="rId6" Type="http://schemas.openxmlformats.org/officeDocument/2006/relationships/slideLayout" Target="../slideLayouts/slideLayout291.xml"/><Relationship Id="rId11" Type="http://schemas.openxmlformats.org/officeDocument/2006/relationships/slideLayout" Target="../slideLayouts/slideLayout296.xml"/><Relationship Id="rId5" Type="http://schemas.openxmlformats.org/officeDocument/2006/relationships/slideLayout" Target="../slideLayouts/slideLayout290.xml"/><Relationship Id="rId10" Type="http://schemas.openxmlformats.org/officeDocument/2006/relationships/slideLayout" Target="../slideLayouts/slideLayout295.xml"/><Relationship Id="rId4" Type="http://schemas.openxmlformats.org/officeDocument/2006/relationships/slideLayout" Target="../slideLayouts/slideLayout289.xml"/><Relationship Id="rId9" Type="http://schemas.openxmlformats.org/officeDocument/2006/relationships/slideLayout" Target="../slideLayouts/slideLayout294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4.xml"/><Relationship Id="rId3" Type="http://schemas.openxmlformats.org/officeDocument/2006/relationships/slideLayout" Target="../slideLayouts/slideLayout299.xml"/><Relationship Id="rId7" Type="http://schemas.openxmlformats.org/officeDocument/2006/relationships/slideLayout" Target="../slideLayouts/slideLayout303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298.xml"/><Relationship Id="rId1" Type="http://schemas.openxmlformats.org/officeDocument/2006/relationships/slideLayout" Target="../slideLayouts/slideLayout297.xml"/><Relationship Id="rId6" Type="http://schemas.openxmlformats.org/officeDocument/2006/relationships/slideLayout" Target="../slideLayouts/slideLayout302.xml"/><Relationship Id="rId11" Type="http://schemas.openxmlformats.org/officeDocument/2006/relationships/slideLayout" Target="../slideLayouts/slideLayout307.xml"/><Relationship Id="rId5" Type="http://schemas.openxmlformats.org/officeDocument/2006/relationships/slideLayout" Target="../slideLayouts/slideLayout301.xml"/><Relationship Id="rId10" Type="http://schemas.openxmlformats.org/officeDocument/2006/relationships/slideLayout" Target="../slideLayouts/slideLayout306.xml"/><Relationship Id="rId4" Type="http://schemas.openxmlformats.org/officeDocument/2006/relationships/slideLayout" Target="../slideLayouts/slideLayout300.xml"/><Relationship Id="rId9" Type="http://schemas.openxmlformats.org/officeDocument/2006/relationships/slideLayout" Target="../slideLayouts/slideLayout30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FC29B2-F449-436E-B872-3B8BE497C1C9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BD6B3E-A6AE-42DB-9478-3F0FE772DECC}" type="slidenum">
              <a:rPr lang="en-US" alt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latin typeface="Arial" charset="0"/>
              <a:cs typeface="Arial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650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FC29B2-F449-436E-B872-3B8BE497C1C9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BD6B3E-A6AE-42DB-9478-3F0FE772DECC}" type="slidenum">
              <a:rPr lang="en-US" alt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latin typeface="Arial" charset="0"/>
              <a:cs typeface="Arial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689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FC29B2-F449-436E-B872-3B8BE497C1C9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BD6B3E-A6AE-42DB-9478-3F0FE772DECC}" type="slidenum">
              <a:rPr lang="en-US" alt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latin typeface="Arial" charset="0"/>
              <a:cs typeface="Arial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8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FC29B2-F449-436E-B872-3B8BE497C1C9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BD6B3E-A6AE-42DB-9478-3F0FE772DECC}" type="slidenum">
              <a:rPr lang="en-US" alt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latin typeface="Arial" charset="0"/>
              <a:cs typeface="Arial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40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FC29B2-F449-436E-B872-3B8BE497C1C9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BD6B3E-A6AE-42DB-9478-3F0FE772DECC}" type="slidenum">
              <a:rPr lang="en-US" alt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latin typeface="Arial" charset="0"/>
              <a:cs typeface="Arial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9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FC29B2-F449-436E-B872-3B8BE497C1C9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BD6B3E-A6AE-42DB-9478-3F0FE772DECC}" type="slidenum">
              <a:rPr lang="en-US" alt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latin typeface="Arial" charset="0"/>
              <a:cs typeface="Arial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7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FC29B2-F449-436E-B872-3B8BE497C1C9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BD6B3E-A6AE-42DB-9478-3F0FE772DECC}" type="slidenum">
              <a:rPr lang="en-US" alt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latin typeface="Arial" charset="0"/>
              <a:cs typeface="Arial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316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FC29B2-F449-436E-B872-3B8BE497C1C9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BD6B3E-A6AE-42DB-9478-3F0FE772DECC}" type="slidenum">
              <a:rPr lang="en-US" alt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latin typeface="Arial" charset="0"/>
              <a:cs typeface="Arial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28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51" r:id="rId2"/>
    <p:sldLayoutId id="2147483952" r:id="rId3"/>
    <p:sldLayoutId id="2147483953" r:id="rId4"/>
    <p:sldLayoutId id="2147483954" r:id="rId5"/>
    <p:sldLayoutId id="2147483955" r:id="rId6"/>
    <p:sldLayoutId id="2147483956" r:id="rId7"/>
    <p:sldLayoutId id="2147483957" r:id="rId8"/>
    <p:sldLayoutId id="2147483958" r:id="rId9"/>
    <p:sldLayoutId id="2147483959" r:id="rId10"/>
    <p:sldLayoutId id="21474839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FC29B2-F449-436E-B872-3B8BE497C1C9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BD6B3E-A6AE-42DB-9478-3F0FE772DECC}" type="slidenum">
              <a:rPr lang="en-US" alt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latin typeface="Arial" charset="0"/>
              <a:cs typeface="Arial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639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63" r:id="rId2"/>
    <p:sldLayoutId id="2147483964" r:id="rId3"/>
    <p:sldLayoutId id="2147483965" r:id="rId4"/>
    <p:sldLayoutId id="2147483966" r:id="rId5"/>
    <p:sldLayoutId id="2147483967" r:id="rId6"/>
    <p:sldLayoutId id="2147483968" r:id="rId7"/>
    <p:sldLayoutId id="2147483969" r:id="rId8"/>
    <p:sldLayoutId id="2147483970" r:id="rId9"/>
    <p:sldLayoutId id="2147483971" r:id="rId10"/>
    <p:sldLayoutId id="214748397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FC29B2-F449-436E-B872-3B8BE497C1C9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BD6B3E-A6AE-42DB-9478-3F0FE772DECC}" type="slidenum">
              <a:rPr lang="en-US" alt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latin typeface="Arial" charset="0"/>
              <a:cs typeface="Arial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107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4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FC29B2-F449-436E-B872-3B8BE497C1C9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BD6B3E-A6AE-42DB-9478-3F0FE772DECC}" type="slidenum">
              <a:rPr lang="en-US" alt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latin typeface="Arial" charset="0"/>
              <a:cs typeface="Arial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068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FC29B2-F449-436E-B872-3B8BE497C1C9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BD6B3E-A6AE-42DB-9478-3F0FE772DECC}" type="slidenum">
              <a:rPr lang="en-US" alt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latin typeface="Arial" charset="0"/>
              <a:cs typeface="Arial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323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FC29B2-F449-436E-B872-3B8BE497C1C9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BD6B3E-A6AE-42DB-9478-3F0FE772DECC}" type="slidenum">
              <a:rPr lang="en-US" alt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latin typeface="Arial" charset="0"/>
              <a:cs typeface="Arial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458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99" r:id="rId2"/>
    <p:sldLayoutId id="2147484000" r:id="rId3"/>
    <p:sldLayoutId id="2147484001" r:id="rId4"/>
    <p:sldLayoutId id="2147484002" r:id="rId5"/>
    <p:sldLayoutId id="2147484003" r:id="rId6"/>
    <p:sldLayoutId id="2147484004" r:id="rId7"/>
    <p:sldLayoutId id="2147484005" r:id="rId8"/>
    <p:sldLayoutId id="2147484006" r:id="rId9"/>
    <p:sldLayoutId id="2147484007" r:id="rId10"/>
    <p:sldLayoutId id="214748400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FC29B2-F449-436E-B872-3B8BE497C1C9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BD6B3E-A6AE-42DB-9478-3F0FE772DECC}" type="slidenum">
              <a:rPr lang="en-US" alt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latin typeface="Arial" charset="0"/>
              <a:cs typeface="Arial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754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0" r:id="rId1"/>
    <p:sldLayoutId id="2147484011" r:id="rId2"/>
    <p:sldLayoutId id="2147484012" r:id="rId3"/>
    <p:sldLayoutId id="2147484013" r:id="rId4"/>
    <p:sldLayoutId id="2147484014" r:id="rId5"/>
    <p:sldLayoutId id="2147484015" r:id="rId6"/>
    <p:sldLayoutId id="2147484016" r:id="rId7"/>
    <p:sldLayoutId id="2147484017" r:id="rId8"/>
    <p:sldLayoutId id="2147484018" r:id="rId9"/>
    <p:sldLayoutId id="2147484019" r:id="rId10"/>
    <p:sldLayoutId id="214748402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FC29B2-F449-436E-B872-3B8BE497C1C9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BD6B3E-A6AE-42DB-9478-3F0FE772DECC}" type="slidenum">
              <a:rPr lang="en-US" alt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latin typeface="Arial" charset="0"/>
              <a:cs typeface="Arial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285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2" r:id="rId1"/>
    <p:sldLayoutId id="2147484023" r:id="rId2"/>
    <p:sldLayoutId id="2147484024" r:id="rId3"/>
    <p:sldLayoutId id="2147484025" r:id="rId4"/>
    <p:sldLayoutId id="2147484026" r:id="rId5"/>
    <p:sldLayoutId id="2147484027" r:id="rId6"/>
    <p:sldLayoutId id="2147484028" r:id="rId7"/>
    <p:sldLayoutId id="2147484029" r:id="rId8"/>
    <p:sldLayoutId id="2147484030" r:id="rId9"/>
    <p:sldLayoutId id="2147484031" r:id="rId10"/>
    <p:sldLayoutId id="214748403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FC29B2-F449-436E-B872-3B8BE497C1C9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BD6B3E-A6AE-42DB-9478-3F0FE772DECC}" type="slidenum">
              <a:rPr lang="en-US" alt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latin typeface="Arial" charset="0"/>
              <a:cs typeface="Arial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089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4" r:id="rId1"/>
    <p:sldLayoutId id="2147484035" r:id="rId2"/>
    <p:sldLayoutId id="2147484036" r:id="rId3"/>
    <p:sldLayoutId id="2147484037" r:id="rId4"/>
    <p:sldLayoutId id="2147484038" r:id="rId5"/>
    <p:sldLayoutId id="2147484039" r:id="rId6"/>
    <p:sldLayoutId id="2147484040" r:id="rId7"/>
    <p:sldLayoutId id="2147484041" r:id="rId8"/>
    <p:sldLayoutId id="2147484042" r:id="rId9"/>
    <p:sldLayoutId id="2147484043" r:id="rId10"/>
    <p:sldLayoutId id="214748404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FC29B2-F449-436E-B872-3B8BE497C1C9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BD6B3E-A6AE-42DB-9478-3F0FE772DECC}" type="slidenum">
              <a:rPr lang="en-US" alt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latin typeface="Arial" charset="0"/>
              <a:cs typeface="Arial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329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6" r:id="rId1"/>
    <p:sldLayoutId id="2147484047" r:id="rId2"/>
    <p:sldLayoutId id="2147484048" r:id="rId3"/>
    <p:sldLayoutId id="2147484049" r:id="rId4"/>
    <p:sldLayoutId id="2147484050" r:id="rId5"/>
    <p:sldLayoutId id="2147484051" r:id="rId6"/>
    <p:sldLayoutId id="2147484052" r:id="rId7"/>
    <p:sldLayoutId id="2147484053" r:id="rId8"/>
    <p:sldLayoutId id="2147484054" r:id="rId9"/>
    <p:sldLayoutId id="2147484055" r:id="rId10"/>
    <p:sldLayoutId id="214748405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FC29B2-F449-436E-B872-3B8BE497C1C9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BD6B3E-A6AE-42DB-9478-3F0FE772DECC}" type="slidenum">
              <a:rPr lang="en-US" alt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latin typeface="Arial" charset="0"/>
              <a:cs typeface="Arial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488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FFF61D-C390-47E3-AB51-5C57BC719CC1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D587C8-4AFA-4EAB-B543-536AB16C4B56}" type="slidenum">
              <a:rPr lang="en-US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007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FC29B2-F449-436E-B872-3B8BE497C1C9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BD6B3E-A6AE-42DB-9478-3F0FE772DECC}" type="slidenum">
              <a:rPr lang="en-US" alt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latin typeface="Arial" charset="0"/>
              <a:cs typeface="Arial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26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BCBCB"/>
            </a:gs>
            <a:gs pos="13000">
              <a:srgbClr val="5F5F5F"/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7228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082" y="4329"/>
              </a:cxn>
              <a:cxn ang="0">
                <a:pos x="13" y="335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9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lnTo>
                  <a:pt x="1082" y="4329"/>
                </a:lnTo>
                <a:cubicBezTo>
                  <a:pt x="318" y="3809"/>
                  <a:pt x="9" y="3349"/>
                  <a:pt x="13" y="335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3137"/>
                  <a:invGamma/>
                </a:schemeClr>
              </a:gs>
              <a:gs pos="100000">
                <a:schemeClr val="bg1">
                  <a:alpha val="70000"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33" name="Freeform 9"/>
          <p:cNvSpPr>
            <a:spLocks/>
          </p:cNvSpPr>
          <p:nvPr/>
        </p:nvSpPr>
        <p:spPr bwMode="gray">
          <a:xfrm>
            <a:off x="-4763" y="5500688"/>
            <a:ext cx="1441451" cy="1358900"/>
          </a:xfrm>
          <a:custGeom>
            <a:avLst/>
            <a:gdLst>
              <a:gd name="T0" fmla="*/ 0 w 1089"/>
              <a:gd name="T1" fmla="*/ 0 h 1100"/>
              <a:gd name="T2" fmla="*/ 0 w 1089"/>
              <a:gd name="T3" fmla="*/ 2147483647 h 1100"/>
              <a:gd name="T4" fmla="*/ 2147483647 w 1089"/>
              <a:gd name="T5" fmla="*/ 2147483647 h 1100"/>
              <a:gd name="T6" fmla="*/ 0 w 1089"/>
              <a:gd name="T7" fmla="*/ 0 h 11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28" name="Line 13"/>
          <p:cNvSpPr>
            <a:spLocks noChangeShapeType="1"/>
          </p:cNvSpPr>
          <p:nvPr/>
        </p:nvSpPr>
        <p:spPr bwMode="gray">
          <a:xfrm>
            <a:off x="527050" y="0"/>
            <a:ext cx="0" cy="5910263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29" name="Line 14"/>
          <p:cNvSpPr>
            <a:spLocks noChangeShapeType="1"/>
          </p:cNvSpPr>
          <p:nvPr/>
        </p:nvSpPr>
        <p:spPr bwMode="gray">
          <a:xfrm>
            <a:off x="1677988" y="0"/>
            <a:ext cx="0" cy="6832600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30" name="Line 15"/>
          <p:cNvSpPr>
            <a:spLocks noChangeShapeType="1"/>
          </p:cNvSpPr>
          <p:nvPr/>
        </p:nvSpPr>
        <p:spPr bwMode="gray">
          <a:xfrm>
            <a:off x="2830513" y="0"/>
            <a:ext cx="0" cy="686117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" name="Line 16"/>
          <p:cNvSpPr>
            <a:spLocks noChangeShapeType="1"/>
          </p:cNvSpPr>
          <p:nvPr/>
        </p:nvSpPr>
        <p:spPr bwMode="gray">
          <a:xfrm>
            <a:off x="3983038" y="0"/>
            <a:ext cx="0" cy="6875463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32" name="Line 17"/>
          <p:cNvSpPr>
            <a:spLocks noChangeShapeType="1"/>
          </p:cNvSpPr>
          <p:nvPr/>
        </p:nvSpPr>
        <p:spPr bwMode="gray">
          <a:xfrm>
            <a:off x="5133975" y="388938"/>
            <a:ext cx="0" cy="648652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gray">
          <a:xfrm>
            <a:off x="6286500" y="619125"/>
            <a:ext cx="0" cy="6256338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34" name="Line 19"/>
          <p:cNvSpPr>
            <a:spLocks noChangeShapeType="1"/>
          </p:cNvSpPr>
          <p:nvPr/>
        </p:nvSpPr>
        <p:spPr bwMode="gray">
          <a:xfrm>
            <a:off x="7439025" y="773113"/>
            <a:ext cx="0" cy="6102350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35" name="Line 20"/>
          <p:cNvSpPr>
            <a:spLocks noChangeShapeType="1"/>
          </p:cNvSpPr>
          <p:nvPr/>
        </p:nvSpPr>
        <p:spPr bwMode="gray">
          <a:xfrm>
            <a:off x="8591550" y="900113"/>
            <a:ext cx="0" cy="5975350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36" name="Line 22"/>
          <p:cNvSpPr>
            <a:spLocks noChangeShapeType="1"/>
          </p:cNvSpPr>
          <p:nvPr/>
        </p:nvSpPr>
        <p:spPr bwMode="gray">
          <a:xfrm rot="5400000">
            <a:off x="2595563" y="-2176463"/>
            <a:ext cx="0" cy="519112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37" name="Line 23"/>
          <p:cNvSpPr>
            <a:spLocks noChangeShapeType="1"/>
          </p:cNvSpPr>
          <p:nvPr/>
        </p:nvSpPr>
        <p:spPr bwMode="gray">
          <a:xfrm rot="5400000">
            <a:off x="4578350" y="-303688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38" name="Line 24"/>
          <p:cNvSpPr>
            <a:spLocks noChangeShapeType="1"/>
          </p:cNvSpPr>
          <p:nvPr/>
        </p:nvSpPr>
        <p:spPr bwMode="gray">
          <a:xfrm rot="5400000">
            <a:off x="4578350" y="-191293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39" name="Line 25"/>
          <p:cNvSpPr>
            <a:spLocks noChangeShapeType="1"/>
          </p:cNvSpPr>
          <p:nvPr/>
        </p:nvSpPr>
        <p:spPr bwMode="gray">
          <a:xfrm rot="5400000">
            <a:off x="4579938" y="-788988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40" name="Line 26"/>
          <p:cNvSpPr>
            <a:spLocks noChangeShapeType="1"/>
          </p:cNvSpPr>
          <p:nvPr/>
        </p:nvSpPr>
        <p:spPr bwMode="gray">
          <a:xfrm rot="5400000">
            <a:off x="4579938" y="334962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41" name="Line 27"/>
          <p:cNvSpPr>
            <a:spLocks noChangeShapeType="1"/>
          </p:cNvSpPr>
          <p:nvPr/>
        </p:nvSpPr>
        <p:spPr bwMode="gray">
          <a:xfrm rot="5400000">
            <a:off x="4905376" y="1824037"/>
            <a:ext cx="0" cy="842327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42" name="Rectangle 28"/>
          <p:cNvSpPr>
            <a:spLocks noChangeArrowheads="1"/>
          </p:cNvSpPr>
          <p:nvPr/>
        </p:nvSpPr>
        <p:spPr bwMode="gray">
          <a:xfrm>
            <a:off x="4005263" y="2692400"/>
            <a:ext cx="1128712" cy="1079500"/>
          </a:xfrm>
          <a:prstGeom prst="rect">
            <a:avLst/>
          </a:prstGeom>
          <a:solidFill>
            <a:srgbClr val="FFFFFF">
              <a:alpha val="25098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43" name="Rectangle 29"/>
          <p:cNvSpPr>
            <a:spLocks noChangeArrowheads="1"/>
          </p:cNvSpPr>
          <p:nvPr/>
        </p:nvSpPr>
        <p:spPr bwMode="gray">
          <a:xfrm>
            <a:off x="7459663" y="4937125"/>
            <a:ext cx="1120775" cy="1079500"/>
          </a:xfrm>
          <a:prstGeom prst="rect">
            <a:avLst/>
          </a:prstGeom>
          <a:solidFill>
            <a:srgbClr val="FFFFFF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44" name="Rectangle 30"/>
          <p:cNvSpPr>
            <a:spLocks noChangeArrowheads="1"/>
          </p:cNvSpPr>
          <p:nvPr/>
        </p:nvSpPr>
        <p:spPr bwMode="gray">
          <a:xfrm>
            <a:off x="549275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45" name="Rectangle 31"/>
          <p:cNvSpPr>
            <a:spLocks noChangeArrowheads="1"/>
          </p:cNvSpPr>
          <p:nvPr/>
        </p:nvSpPr>
        <p:spPr bwMode="gray">
          <a:xfrm>
            <a:off x="6307138" y="6064250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46" name="Rectangle 32"/>
          <p:cNvSpPr>
            <a:spLocks noChangeArrowheads="1"/>
          </p:cNvSpPr>
          <p:nvPr/>
        </p:nvSpPr>
        <p:spPr bwMode="gray">
          <a:xfrm>
            <a:off x="2846388" y="0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47" name="Rectangle 33"/>
          <p:cNvSpPr>
            <a:spLocks noChangeArrowheads="1"/>
          </p:cNvSpPr>
          <p:nvPr/>
        </p:nvSpPr>
        <p:spPr bwMode="gray">
          <a:xfrm>
            <a:off x="2852738" y="4938713"/>
            <a:ext cx="1120775" cy="1079500"/>
          </a:xfrm>
          <a:prstGeom prst="rect">
            <a:avLst/>
          </a:prstGeom>
          <a:solidFill>
            <a:srgbClr val="FFFFFF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48" name="Rectangle 34"/>
          <p:cNvSpPr>
            <a:spLocks noChangeArrowheads="1"/>
          </p:cNvSpPr>
          <p:nvPr/>
        </p:nvSpPr>
        <p:spPr bwMode="gray">
          <a:xfrm>
            <a:off x="6300788" y="1566863"/>
            <a:ext cx="1120775" cy="1079500"/>
          </a:xfrm>
          <a:prstGeom prst="rect">
            <a:avLst/>
          </a:prstGeom>
          <a:solidFill>
            <a:srgbClr val="FFFFFF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49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A4BB64-FED8-4313-AA40-F2719AE5FC2C}" type="slidenum">
              <a:rPr lang="en-U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60" name="Freeform 36"/>
          <p:cNvSpPr>
            <a:spLocks/>
          </p:cNvSpPr>
          <p:nvPr/>
        </p:nvSpPr>
        <p:spPr bwMode="gray">
          <a:xfrm>
            <a:off x="4041775" y="0"/>
            <a:ext cx="5105400" cy="739775"/>
          </a:xfrm>
          <a:custGeom>
            <a:avLst/>
            <a:gdLst>
              <a:gd name="T0" fmla="*/ 2147483647 w 3130"/>
              <a:gd name="T1" fmla="*/ 2147483647 h 453"/>
              <a:gd name="T2" fmla="*/ 2147483647 w 3130"/>
              <a:gd name="T3" fmla="*/ 0 h 453"/>
              <a:gd name="T4" fmla="*/ 0 w 3130"/>
              <a:gd name="T5" fmla="*/ 0 h 453"/>
              <a:gd name="T6" fmla="*/ 2147483647 w 3130"/>
              <a:gd name="T7" fmla="*/ 2147483647 h 45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325438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pic>
        <p:nvPicPr>
          <p:cNvPr id="1055" name="Picture 37" descr="water"/>
          <p:cNvPicPr>
            <a:picLocks noChangeAspect="1" noChangeArrowheads="1"/>
          </p:cNvPicPr>
          <p:nvPr/>
        </p:nvPicPr>
        <p:blipFill>
          <a:blip r:embed="rId18" cstate="print"/>
          <a:srcRect l="22409" t="16374" b="27486"/>
          <a:stretch>
            <a:fillRect/>
          </a:stretch>
        </p:blipFill>
        <p:spPr bwMode="gray">
          <a:xfrm rot="786797">
            <a:off x="6629400" y="-381000"/>
            <a:ext cx="2417763" cy="199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6" name="Picture 38" descr="3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gray">
          <a:xfrm rot="20740733" flipH="1">
            <a:off x="49213" y="5726113"/>
            <a:ext cx="122396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8725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  <p:sldLayoutId id="2147483799" r:id="rId16"/>
  </p:sldLayoutIdLst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1F497D"/>
                </a:solidFill>
              </a:rPr>
              <a:pPr/>
              <a:t>08.10.2018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840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BCBCB"/>
            </a:gs>
            <a:gs pos="13000">
              <a:srgbClr val="5F5F5F"/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7228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082" y="4329"/>
              </a:cxn>
              <a:cxn ang="0">
                <a:pos x="13" y="335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9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lnTo>
                  <a:pt x="1082" y="4329"/>
                </a:lnTo>
                <a:cubicBezTo>
                  <a:pt x="318" y="3809"/>
                  <a:pt x="9" y="3349"/>
                  <a:pt x="13" y="335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3137"/>
                  <a:invGamma/>
                </a:schemeClr>
              </a:gs>
              <a:gs pos="100000">
                <a:schemeClr val="bg1">
                  <a:alpha val="70000"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33" name="Freeform 9"/>
          <p:cNvSpPr>
            <a:spLocks/>
          </p:cNvSpPr>
          <p:nvPr/>
        </p:nvSpPr>
        <p:spPr bwMode="gray">
          <a:xfrm>
            <a:off x="-4763" y="5500688"/>
            <a:ext cx="1441451" cy="1358900"/>
          </a:xfrm>
          <a:custGeom>
            <a:avLst/>
            <a:gdLst>
              <a:gd name="T0" fmla="*/ 0 w 1089"/>
              <a:gd name="T1" fmla="*/ 0 h 1100"/>
              <a:gd name="T2" fmla="*/ 0 w 1089"/>
              <a:gd name="T3" fmla="*/ 2147483647 h 1100"/>
              <a:gd name="T4" fmla="*/ 2147483647 w 1089"/>
              <a:gd name="T5" fmla="*/ 2147483647 h 1100"/>
              <a:gd name="T6" fmla="*/ 0 w 1089"/>
              <a:gd name="T7" fmla="*/ 0 h 11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28" name="Line 13"/>
          <p:cNvSpPr>
            <a:spLocks noChangeShapeType="1"/>
          </p:cNvSpPr>
          <p:nvPr/>
        </p:nvSpPr>
        <p:spPr bwMode="gray">
          <a:xfrm>
            <a:off x="527050" y="0"/>
            <a:ext cx="0" cy="5910263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29" name="Line 14"/>
          <p:cNvSpPr>
            <a:spLocks noChangeShapeType="1"/>
          </p:cNvSpPr>
          <p:nvPr/>
        </p:nvSpPr>
        <p:spPr bwMode="gray">
          <a:xfrm>
            <a:off x="1677988" y="0"/>
            <a:ext cx="0" cy="6832600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30" name="Line 15"/>
          <p:cNvSpPr>
            <a:spLocks noChangeShapeType="1"/>
          </p:cNvSpPr>
          <p:nvPr/>
        </p:nvSpPr>
        <p:spPr bwMode="gray">
          <a:xfrm>
            <a:off x="2830513" y="0"/>
            <a:ext cx="0" cy="686117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" name="Line 16"/>
          <p:cNvSpPr>
            <a:spLocks noChangeShapeType="1"/>
          </p:cNvSpPr>
          <p:nvPr/>
        </p:nvSpPr>
        <p:spPr bwMode="gray">
          <a:xfrm>
            <a:off x="3983038" y="0"/>
            <a:ext cx="0" cy="6875463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32" name="Line 17"/>
          <p:cNvSpPr>
            <a:spLocks noChangeShapeType="1"/>
          </p:cNvSpPr>
          <p:nvPr/>
        </p:nvSpPr>
        <p:spPr bwMode="gray">
          <a:xfrm>
            <a:off x="5133975" y="388938"/>
            <a:ext cx="0" cy="648652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gray">
          <a:xfrm>
            <a:off x="6286500" y="619125"/>
            <a:ext cx="0" cy="6256338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34" name="Line 19"/>
          <p:cNvSpPr>
            <a:spLocks noChangeShapeType="1"/>
          </p:cNvSpPr>
          <p:nvPr/>
        </p:nvSpPr>
        <p:spPr bwMode="gray">
          <a:xfrm>
            <a:off x="7439025" y="773113"/>
            <a:ext cx="0" cy="6102350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35" name="Line 20"/>
          <p:cNvSpPr>
            <a:spLocks noChangeShapeType="1"/>
          </p:cNvSpPr>
          <p:nvPr/>
        </p:nvSpPr>
        <p:spPr bwMode="gray">
          <a:xfrm>
            <a:off x="8591550" y="900113"/>
            <a:ext cx="0" cy="5975350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36" name="Line 22"/>
          <p:cNvSpPr>
            <a:spLocks noChangeShapeType="1"/>
          </p:cNvSpPr>
          <p:nvPr/>
        </p:nvSpPr>
        <p:spPr bwMode="gray">
          <a:xfrm rot="5400000">
            <a:off x="2595563" y="-2176463"/>
            <a:ext cx="0" cy="519112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37" name="Line 23"/>
          <p:cNvSpPr>
            <a:spLocks noChangeShapeType="1"/>
          </p:cNvSpPr>
          <p:nvPr/>
        </p:nvSpPr>
        <p:spPr bwMode="gray">
          <a:xfrm rot="5400000">
            <a:off x="4578350" y="-303688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38" name="Line 24"/>
          <p:cNvSpPr>
            <a:spLocks noChangeShapeType="1"/>
          </p:cNvSpPr>
          <p:nvPr/>
        </p:nvSpPr>
        <p:spPr bwMode="gray">
          <a:xfrm rot="5400000">
            <a:off x="4578350" y="-191293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39" name="Line 25"/>
          <p:cNvSpPr>
            <a:spLocks noChangeShapeType="1"/>
          </p:cNvSpPr>
          <p:nvPr/>
        </p:nvSpPr>
        <p:spPr bwMode="gray">
          <a:xfrm rot="5400000">
            <a:off x="4579938" y="-788988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40" name="Line 26"/>
          <p:cNvSpPr>
            <a:spLocks noChangeShapeType="1"/>
          </p:cNvSpPr>
          <p:nvPr/>
        </p:nvSpPr>
        <p:spPr bwMode="gray">
          <a:xfrm rot="5400000">
            <a:off x="4579938" y="334962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41" name="Line 27"/>
          <p:cNvSpPr>
            <a:spLocks noChangeShapeType="1"/>
          </p:cNvSpPr>
          <p:nvPr/>
        </p:nvSpPr>
        <p:spPr bwMode="gray">
          <a:xfrm rot="5400000">
            <a:off x="4905376" y="1824037"/>
            <a:ext cx="0" cy="8423275"/>
          </a:xfrm>
          <a:prstGeom prst="line">
            <a:avLst/>
          </a:prstGeom>
          <a:noFill/>
          <a:ln w="9525">
            <a:solidFill>
              <a:srgbClr val="FFFFFF">
                <a:alpha val="50195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42" name="Rectangle 28"/>
          <p:cNvSpPr>
            <a:spLocks noChangeArrowheads="1"/>
          </p:cNvSpPr>
          <p:nvPr/>
        </p:nvSpPr>
        <p:spPr bwMode="gray">
          <a:xfrm>
            <a:off x="4005263" y="2692400"/>
            <a:ext cx="1128712" cy="1079500"/>
          </a:xfrm>
          <a:prstGeom prst="rect">
            <a:avLst/>
          </a:prstGeom>
          <a:solidFill>
            <a:srgbClr val="FFFFFF">
              <a:alpha val="25098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43" name="Rectangle 29"/>
          <p:cNvSpPr>
            <a:spLocks noChangeArrowheads="1"/>
          </p:cNvSpPr>
          <p:nvPr/>
        </p:nvSpPr>
        <p:spPr bwMode="gray">
          <a:xfrm>
            <a:off x="7459663" y="4937125"/>
            <a:ext cx="1120775" cy="1079500"/>
          </a:xfrm>
          <a:prstGeom prst="rect">
            <a:avLst/>
          </a:prstGeom>
          <a:solidFill>
            <a:srgbClr val="FFFFFF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44" name="Rectangle 30"/>
          <p:cNvSpPr>
            <a:spLocks noChangeArrowheads="1"/>
          </p:cNvSpPr>
          <p:nvPr/>
        </p:nvSpPr>
        <p:spPr bwMode="gray">
          <a:xfrm>
            <a:off x="549275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45" name="Rectangle 31"/>
          <p:cNvSpPr>
            <a:spLocks noChangeArrowheads="1"/>
          </p:cNvSpPr>
          <p:nvPr/>
        </p:nvSpPr>
        <p:spPr bwMode="gray">
          <a:xfrm>
            <a:off x="6307138" y="6064250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46" name="Rectangle 32"/>
          <p:cNvSpPr>
            <a:spLocks noChangeArrowheads="1"/>
          </p:cNvSpPr>
          <p:nvPr/>
        </p:nvSpPr>
        <p:spPr bwMode="gray">
          <a:xfrm>
            <a:off x="2846388" y="0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47" name="Rectangle 33"/>
          <p:cNvSpPr>
            <a:spLocks noChangeArrowheads="1"/>
          </p:cNvSpPr>
          <p:nvPr/>
        </p:nvSpPr>
        <p:spPr bwMode="gray">
          <a:xfrm>
            <a:off x="2852738" y="4938713"/>
            <a:ext cx="1120775" cy="1079500"/>
          </a:xfrm>
          <a:prstGeom prst="rect">
            <a:avLst/>
          </a:prstGeom>
          <a:solidFill>
            <a:srgbClr val="FFFFFF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48" name="Rectangle 34"/>
          <p:cNvSpPr>
            <a:spLocks noChangeArrowheads="1"/>
          </p:cNvSpPr>
          <p:nvPr/>
        </p:nvSpPr>
        <p:spPr bwMode="gray">
          <a:xfrm>
            <a:off x="6300788" y="1566863"/>
            <a:ext cx="1120775" cy="1079500"/>
          </a:xfrm>
          <a:prstGeom prst="rect">
            <a:avLst/>
          </a:prstGeom>
          <a:solidFill>
            <a:srgbClr val="FFFFFF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49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BFD4B7-D5DA-4748-BB98-E2392E6FB450}" type="slidenum">
              <a:rPr lang="en-U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60" name="Freeform 36"/>
          <p:cNvSpPr>
            <a:spLocks/>
          </p:cNvSpPr>
          <p:nvPr/>
        </p:nvSpPr>
        <p:spPr bwMode="gray">
          <a:xfrm>
            <a:off x="4041775" y="0"/>
            <a:ext cx="5105400" cy="739775"/>
          </a:xfrm>
          <a:custGeom>
            <a:avLst/>
            <a:gdLst>
              <a:gd name="T0" fmla="*/ 2147483647 w 3130"/>
              <a:gd name="T1" fmla="*/ 2147483647 h 453"/>
              <a:gd name="T2" fmla="*/ 2147483647 w 3130"/>
              <a:gd name="T3" fmla="*/ 0 h 453"/>
              <a:gd name="T4" fmla="*/ 0 w 3130"/>
              <a:gd name="T5" fmla="*/ 0 h 453"/>
              <a:gd name="T6" fmla="*/ 2147483647 w 3130"/>
              <a:gd name="T7" fmla="*/ 2147483647 h 45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325438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pic>
        <p:nvPicPr>
          <p:cNvPr id="1055" name="Picture 37" descr="water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9" t="16374" b="27486"/>
          <a:stretch>
            <a:fillRect/>
          </a:stretch>
        </p:blipFill>
        <p:spPr bwMode="gray">
          <a:xfrm rot="786797">
            <a:off x="6629400" y="-381000"/>
            <a:ext cx="2417763" cy="199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38" descr="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 rot="20740733" flipH="1">
            <a:off x="49213" y="5726113"/>
            <a:ext cx="1223962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120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  <p:sldLayoutId id="2147483825" r:id="rId13"/>
    <p:sldLayoutId id="2147483826" r:id="rId14"/>
    <p:sldLayoutId id="2147483827" r:id="rId15"/>
    <p:sldLayoutId id="2147483828" r:id="rId16"/>
  </p:sldLayoutIdLst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1F497D"/>
                </a:solidFill>
              </a:rPr>
              <a:pPr/>
              <a:t>08.10.2018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680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FC29B2-F449-436E-B872-3B8BE497C1C9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BD6B3E-A6AE-42DB-9478-3F0FE772DECC}" type="slidenum">
              <a:rPr lang="en-US" alt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latin typeface="Arial" charset="0"/>
              <a:cs typeface="Arial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602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FC29B2-F449-436E-B872-3B8BE497C1C9}" type="datetimeFigureOut">
              <a:rPr lang="en-US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10/8/2018</a:t>
            </a:fld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BD6B3E-A6AE-42DB-9478-3F0FE772DECC}" type="slidenum">
              <a:rPr lang="en-US" alt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latin typeface="Arial" charset="0"/>
              <a:cs typeface="Arial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609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r.mail.ru/n136224744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688"/>
            </a:gs>
            <a:gs pos="50000">
              <a:srgbClr val="FFDAB7"/>
            </a:gs>
            <a:gs pos="100000">
              <a:srgbClr val="FFECD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10600" cy="1066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457200" y="2438400"/>
            <a:ext cx="8232775" cy="3394075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altLang="ru-RU" b="1" i="1" smtClean="0">
                <a:solidFill>
                  <a:srgbClr val="C00000"/>
                </a:solidFill>
                <a:latin typeface="Georgia" pitchFamily="18" charset="0"/>
              </a:rPr>
              <a:t>Создание специальных образовательных условий для детей с РАС в  образовательной организации</a:t>
            </a:r>
          </a:p>
          <a:p>
            <a:pPr algn="ctr">
              <a:buFont typeface="Wingdings 2" pitchFamily="18" charset="2"/>
              <a:buNone/>
            </a:pPr>
            <a:endParaRPr lang="ru-RU" altLang="ru-RU" b="1" smtClean="0">
              <a:solidFill>
                <a:srgbClr val="002060"/>
              </a:solidFill>
              <a:latin typeface="Georgia" pitchFamily="18" charset="0"/>
            </a:endParaRPr>
          </a:p>
          <a:p>
            <a:pPr algn="ctr">
              <a:buFont typeface="Wingdings 2" pitchFamily="18" charset="2"/>
              <a:buNone/>
            </a:pPr>
            <a:endParaRPr lang="ru-RU" altLang="ru-RU" b="1" smtClean="0">
              <a:solidFill>
                <a:srgbClr val="002060"/>
              </a:solidFill>
              <a:latin typeface="Georgia" pitchFamily="18" charset="0"/>
            </a:endParaRPr>
          </a:p>
          <a:p>
            <a:pPr algn="r">
              <a:buFont typeface="Wingdings 2" pitchFamily="18" charset="2"/>
              <a:buNone/>
            </a:pPr>
            <a:r>
              <a:rPr lang="ru-RU" altLang="ru-RU" sz="2000" b="1" smtClean="0">
                <a:solidFill>
                  <a:srgbClr val="310E70"/>
                </a:solidFill>
                <a:latin typeface="Georgia" pitchFamily="18" charset="0"/>
              </a:rPr>
              <a:t>Линькова И.С.</a:t>
            </a:r>
          </a:p>
        </p:txBody>
      </p:sp>
      <p:sp>
        <p:nvSpPr>
          <p:cNvPr id="4" name="Овал 3"/>
          <p:cNvSpPr/>
          <p:nvPr/>
        </p:nvSpPr>
        <p:spPr>
          <a:xfrm>
            <a:off x="533400" y="228600"/>
            <a:ext cx="8383588" cy="2124075"/>
          </a:xfrm>
          <a:prstGeom prst="ellipse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b="1" dirty="0">
              <a:solidFill>
                <a:srgbClr val="C00000"/>
              </a:solidFill>
              <a:latin typeface="Georgia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000" b="1" dirty="0">
                <a:solidFill>
                  <a:srgbClr val="310E70"/>
                </a:solidFill>
                <a:latin typeface="Georgia" pitchFamily="18" charset="0"/>
                <a:cs typeface="Times New Roman" pitchFamily="18" charset="0"/>
              </a:rPr>
              <a:t>Региональный ресурсный центр</a:t>
            </a:r>
            <a:r>
              <a:rPr lang="ru-RU" sz="2000" dirty="0">
                <a:solidFill>
                  <a:srgbClr val="310E70"/>
                </a:solidFill>
                <a:latin typeface="Georgia" pitchFamily="18" charset="0"/>
              </a:rPr>
              <a:t> </a:t>
            </a:r>
            <a:r>
              <a:rPr lang="ru-RU" sz="2000" b="1" dirty="0">
                <a:solidFill>
                  <a:srgbClr val="310E70"/>
                </a:solidFill>
                <a:latin typeface="Georgia" pitchFamily="18" charset="0"/>
              </a:rPr>
              <a:t>по развитию </a:t>
            </a:r>
            <a:r>
              <a:rPr lang="ru-RU" sz="2000" b="1">
                <a:solidFill>
                  <a:srgbClr val="310E70"/>
                </a:solidFill>
                <a:latin typeface="Georgia" pitchFamily="18" charset="0"/>
              </a:rPr>
              <a:t>комплексного сопровождения детей </a:t>
            </a:r>
            <a:r>
              <a:rPr lang="ru-RU" sz="2000" b="1" dirty="0">
                <a:solidFill>
                  <a:srgbClr val="310E70"/>
                </a:solidFill>
                <a:latin typeface="Georgia" pitchFamily="18" charset="0"/>
              </a:rPr>
              <a:t>с расстройствами аутистического спектра на территории Свердловской области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 </a:t>
            </a:r>
            <a:endParaRPr lang="ru-RU" sz="1400" b="1" dirty="0">
              <a:solidFill>
                <a:srgbClr val="C00000"/>
              </a:solidFill>
              <a:latin typeface="Georgia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4573588" y="1928813"/>
            <a:ext cx="0" cy="4540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8" descr="Картинка 128 из 1527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3965056"/>
            <a:ext cx="2438400" cy="2892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1200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467600" cy="2088232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C00000"/>
                </a:solidFill>
                <a:latin typeface="Georgia" pitchFamily="18" charset="0"/>
                <a:ea typeface="Times New Roman"/>
              </a:rPr>
              <a:t>4. У детей с аутизмом, которым сложно разговаривать, могут быть свои способы общения.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15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36227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Georgia" pitchFamily="18" charset="0"/>
                <a:ea typeface="Times New Roman"/>
                <a:cs typeface="Arial"/>
              </a:rPr>
              <a:t>5.</a:t>
            </a:r>
            <a:r>
              <a:rPr lang="ru-RU" sz="3200" dirty="0">
                <a:solidFill>
                  <a:srgbClr val="C00000"/>
                </a:solidFill>
                <a:latin typeface="Georgia" pitchFamily="18" charset="0"/>
                <a:ea typeface="Times New Roman"/>
              </a:rPr>
              <a:t> Дети с аутизмом могут делать странные движения или издавать необычные звуки.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45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15436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Georgia" pitchFamily="18" charset="0"/>
                <a:ea typeface="Times New Roman"/>
                <a:cs typeface="Arial"/>
              </a:rPr>
              <a:t>6.</a:t>
            </a:r>
            <a:r>
              <a:rPr lang="ru-RU" sz="3200" dirty="0">
                <a:solidFill>
                  <a:srgbClr val="C00000"/>
                </a:solidFill>
                <a:latin typeface="Georgia" pitchFamily="18" charset="0"/>
                <a:ea typeface="Times New Roman"/>
              </a:rPr>
              <a:t> Если некоторые дети с аутизмом почти не говорят, то другие могут рассказывать без умолку про то, что им интересно</a:t>
            </a:r>
            <a:r>
              <a:rPr lang="ru-RU" sz="3200" dirty="0">
                <a:solidFill>
                  <a:srgbClr val="C00000"/>
                </a:solidFill>
                <a:latin typeface="Arial"/>
                <a:ea typeface="Times New Roman"/>
              </a:rPr>
              <a:t>.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4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7. Не смотрят в глаза во время разговора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47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938338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Georgia" pitchFamily="18" charset="0"/>
                <a:ea typeface="Times New Roman"/>
              </a:rPr>
              <a:t>8. Людям </a:t>
            </a:r>
            <a:r>
              <a:rPr lang="ru-RU" sz="3200" dirty="0">
                <a:solidFill>
                  <a:srgbClr val="C00000"/>
                </a:solidFill>
                <a:latin typeface="Georgia" pitchFamily="18" charset="0"/>
                <a:ea typeface="Times New Roman"/>
              </a:rPr>
              <a:t>с аутизмом бывает очень трудно понять ваши чувства по выражению лица и другим привычным нам признакам</a:t>
            </a:r>
            <a:endParaRPr lang="ru-RU" sz="3200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22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7424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Georgia" pitchFamily="18" charset="0"/>
                <a:ea typeface="Times New Roman"/>
              </a:rPr>
              <a:t>9. При </a:t>
            </a:r>
            <a:r>
              <a:rPr lang="ru-RU" sz="3200" dirty="0">
                <a:solidFill>
                  <a:srgbClr val="C00000"/>
                </a:solidFill>
                <a:latin typeface="Georgia" pitchFamily="18" charset="0"/>
                <a:ea typeface="Times New Roman"/>
              </a:rPr>
              <a:t>аутизме эмоции совсем иначе выражаются в голосе или на лице.</a:t>
            </a:r>
            <a:endParaRPr lang="ru-RU" sz="3200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9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0223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Georgia" pitchFamily="18" charset="0"/>
                <a:ea typeface="Times New Roman"/>
              </a:rPr>
              <a:t>10. Иногда </a:t>
            </a:r>
            <a:r>
              <a:rPr lang="ru-RU" sz="3200" dirty="0">
                <a:solidFill>
                  <a:srgbClr val="C00000"/>
                </a:solidFill>
                <a:latin typeface="Georgia" pitchFamily="18" charset="0"/>
                <a:ea typeface="Times New Roman"/>
              </a:rPr>
              <a:t>может показаться, что аутичный человек совсем не интересуется другими</a:t>
            </a:r>
            <a:endParaRPr lang="ru-RU" sz="3200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89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600200"/>
          </a:xfr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Особые образовательные </a:t>
            </a:r>
            <a:r>
              <a:rPr lang="ru-RU" dirty="0" err="1" smtClean="0">
                <a:solidFill>
                  <a:srgbClr val="002060"/>
                </a:solidFill>
                <a:latin typeface="Georgia" pitchFamily="18" charset="0"/>
              </a:rPr>
              <a:t>потребностиОсо</a:t>
            </a:r>
            <a:endParaRPr lang="ru-RU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7200" y="228600"/>
            <a:ext cx="8382000" cy="1524000"/>
          </a:xfrm>
          <a:prstGeom prst="ellipse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Georgia" pitchFamily="18" charset="0"/>
              </a:rPr>
              <a:t>Расстройства  </a:t>
            </a:r>
            <a:r>
              <a:rPr lang="ru-RU" sz="3200" b="1" dirty="0" err="1">
                <a:solidFill>
                  <a:srgbClr val="C00000"/>
                </a:solidFill>
                <a:latin typeface="Georgia" pitchFamily="18" charset="0"/>
              </a:rPr>
              <a:t>аутистического</a:t>
            </a:r>
            <a:r>
              <a:rPr lang="ru-RU" sz="3200" b="1" dirty="0">
                <a:solidFill>
                  <a:srgbClr val="C00000"/>
                </a:solidFill>
                <a:latin typeface="Georgia" pitchFamily="18" charset="0"/>
              </a:rPr>
              <a:t> спектра</a:t>
            </a:r>
          </a:p>
        </p:txBody>
      </p:sp>
      <p:pic>
        <p:nvPicPr>
          <p:cNvPr id="11268" name="Picture 11" descr="C:\Users\реч\Desktop\Речевой центр\выступления\Е.В. ПЕРЕД МУНИЦИПАЛАМИ\особенности аутистов-0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24400" y="1981200"/>
            <a:ext cx="4038600" cy="4648200"/>
          </a:xfrm>
          <a:solidFill>
            <a:srgbClr val="FFFF00"/>
          </a:solidFill>
        </p:spPr>
      </p:pic>
      <p:sp>
        <p:nvSpPr>
          <p:cNvPr id="13" name="Овал 12"/>
          <p:cNvSpPr/>
          <p:nvPr/>
        </p:nvSpPr>
        <p:spPr>
          <a:xfrm>
            <a:off x="304800" y="1524000"/>
            <a:ext cx="3886200" cy="1981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5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Социальное взаимодействие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i="1" dirty="0">
                <a:solidFill>
                  <a:srgbClr val="002060"/>
                </a:solidFill>
                <a:latin typeface="Georgia" pitchFamily="18" charset="0"/>
              </a:rPr>
              <a:t>(гиперчувствительность, избирательность, негатив к изменениям, нарушение невербального поведения для социального взаимодействия)</a:t>
            </a:r>
          </a:p>
        </p:txBody>
      </p:sp>
      <p:sp>
        <p:nvSpPr>
          <p:cNvPr id="14" name="Овал 13"/>
          <p:cNvSpPr/>
          <p:nvPr/>
        </p:nvSpPr>
        <p:spPr>
          <a:xfrm>
            <a:off x="0" y="4953000"/>
            <a:ext cx="3810000" cy="1905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50000">
                <a:schemeClr val="accent5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5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Коммуникация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srgbClr val="002060"/>
                </a:solidFill>
                <a:latin typeface="Georgia" pitchFamily="18" charset="0"/>
              </a:rPr>
              <a:t>(отсутствие коммуникационных  предпосылок,  средств и мотивов)</a:t>
            </a:r>
          </a:p>
        </p:txBody>
      </p:sp>
      <p:sp>
        <p:nvSpPr>
          <p:cNvPr id="8" name="Овал 7"/>
          <p:cNvSpPr/>
          <p:nvPr/>
        </p:nvSpPr>
        <p:spPr>
          <a:xfrm>
            <a:off x="990600" y="3352800"/>
            <a:ext cx="3962400" cy="1905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50000">
                <a:schemeClr val="accent5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5">
                  <a:lumMod val="20000"/>
                  <a:lumOff val="80000"/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Поведение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i="1" dirty="0">
                <a:solidFill>
                  <a:srgbClr val="002060"/>
                </a:solidFill>
                <a:latin typeface="Georgia" pitchFamily="18" charset="0"/>
              </a:rPr>
              <a:t>(повторяющееся, ограниченное, стереотипное</a:t>
            </a:r>
            <a:r>
              <a:rPr lang="ru-RU" i="1" dirty="0">
                <a:solidFill>
                  <a:srgbClr val="002060"/>
                </a:solidFill>
                <a:latin typeface="Georgia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9367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5184775"/>
          </a:xfrm>
        </p:spPr>
        <p:txBody>
          <a:bodyPr/>
          <a:lstStyle/>
          <a:p>
            <a:pPr>
              <a:defRPr/>
            </a:pPr>
            <a:r>
              <a:rPr lang="ru-RU" sz="3200" dirty="0" smtClean="0">
                <a:latin typeface="Georgia" pitchFamily="18" charset="0"/>
              </a:rPr>
              <a:t>доступное качественное  образование, </a:t>
            </a:r>
            <a:br>
              <a:rPr lang="ru-RU" sz="3200" dirty="0" smtClean="0">
                <a:latin typeface="Georgia" pitchFamily="18" charset="0"/>
              </a:rPr>
            </a:br>
            <a:r>
              <a:rPr lang="ru-RU" sz="3200" dirty="0" smtClean="0">
                <a:latin typeface="Georgia" pitchFamily="18" charset="0"/>
              </a:rPr>
              <a:t>коррекцию нарушений развития,</a:t>
            </a:r>
            <a:br>
              <a:rPr lang="ru-RU" sz="3200" dirty="0" smtClean="0">
                <a:latin typeface="Georgia" pitchFamily="18" charset="0"/>
              </a:rPr>
            </a:br>
            <a:r>
              <a:rPr lang="ru-RU" sz="3200" dirty="0" smtClean="0">
                <a:latin typeface="Georgia" pitchFamily="18" charset="0"/>
              </a:rPr>
              <a:t> социальную адаптацию</a:t>
            </a:r>
            <a:endParaRPr lang="ru-RU" sz="3200" dirty="0">
              <a:latin typeface="Georgia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323850" y="549275"/>
            <a:ext cx="8496300" cy="5400675"/>
          </a:xfrm>
        </p:spPr>
        <p:txBody>
          <a:bodyPr/>
          <a:lstStyle/>
          <a:p>
            <a:pPr algn="ctr">
              <a:buFontTx/>
              <a:buNone/>
              <a:defRPr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Федеральный закон «Об образовании в Российской Федерации» </a:t>
            </a:r>
          </a:p>
          <a:p>
            <a:pPr algn="ctr">
              <a:buFontTx/>
              <a:buNone/>
              <a:defRPr/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№ 273-ФЗ от 29 декабря 2012 года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60540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ru-RU" sz="2000" dirty="0" smtClean="0">
                <a:solidFill>
                  <a:srgbClr val="310E70"/>
                </a:solidFill>
                <a:latin typeface="Georgia" pitchFamily="18" charset="0"/>
              </a:rPr>
              <a:t>Приказ МИНИСТЕРСТВА ОБЩЕГО И ПРОФЕССИОНАЛЬНОГО ОБРАЗОВАНИЯ Свердловской области № 219-о от 20.07.2014 об организации </a:t>
            </a:r>
            <a:r>
              <a:rPr lang="ru-RU" sz="2000" dirty="0" err="1" smtClean="0">
                <a:solidFill>
                  <a:srgbClr val="310E70"/>
                </a:solidFill>
                <a:latin typeface="Georgia" pitchFamily="18" charset="0"/>
              </a:rPr>
              <a:t>стажировочной</a:t>
            </a:r>
            <a:r>
              <a:rPr lang="ru-RU" sz="2000" dirty="0" smtClean="0">
                <a:solidFill>
                  <a:srgbClr val="310E70"/>
                </a:solidFill>
                <a:latin typeface="Georgia" pitchFamily="18" charset="0"/>
              </a:rPr>
              <a:t> площадки</a:t>
            </a:r>
            <a:endParaRPr lang="ru-RU" sz="2000" dirty="0">
              <a:solidFill>
                <a:srgbClr val="310E70"/>
              </a:solidFill>
              <a:latin typeface="Georgia" pitchFamily="18" charset="0"/>
            </a:endParaRPr>
          </a:p>
        </p:txBody>
      </p:sp>
      <p:pic>
        <p:nvPicPr>
          <p:cNvPr id="12291" name="Содержимое 3" descr="https://ds04.infourok.ru/uploads/ex/05b7/000c61c6-c3968bf3/img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5475" y="1554163"/>
            <a:ext cx="8045450" cy="4525962"/>
          </a:xfrm>
        </p:spPr>
      </p:pic>
    </p:spTree>
    <p:extLst>
      <p:ext uri="{BB962C8B-B14F-4D97-AF65-F5344CB8AC3E}">
        <p14:creationId xmlns:p14="http://schemas.microsoft.com/office/powerpoint/2010/main" val="388658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2800" dirty="0" err="1" smtClean="0">
                <a:latin typeface="Georgia" pitchFamily="18" charset="0"/>
              </a:rPr>
              <a:t>шеринг</a:t>
            </a:r>
            <a:endParaRPr lang="ru-RU" sz="2800" dirty="0">
              <a:latin typeface="Georgia" pitchFamily="18" charset="0"/>
            </a:endParaRPr>
          </a:p>
        </p:txBody>
      </p:sp>
      <p:sp>
        <p:nvSpPr>
          <p:cNvPr id="1331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latin typeface="Georgia" pitchFamily="18" charset="0"/>
              </a:rPr>
              <a:t>Представьтесь (ФИО</a:t>
            </a:r>
            <a:r>
              <a:rPr lang="ru-RU" dirty="0" smtClean="0">
                <a:latin typeface="Georgia" pitchFamily="18" charset="0"/>
              </a:rPr>
              <a:t>, образовательная организация, профессия)</a:t>
            </a:r>
            <a:endParaRPr lang="ru-RU" dirty="0" smtClean="0">
              <a:latin typeface="Georgia" pitchFamily="18" charset="0"/>
            </a:endParaRPr>
          </a:p>
          <a:p>
            <a:r>
              <a:rPr lang="ru-RU" dirty="0" smtClean="0">
                <a:latin typeface="Georgia" pitchFamily="18" charset="0"/>
              </a:rPr>
              <a:t>Какой опыт работы с обучающимися с </a:t>
            </a:r>
            <a:r>
              <a:rPr lang="ru-RU" smtClean="0">
                <a:latin typeface="Georgia" pitchFamily="18" charset="0"/>
              </a:rPr>
              <a:t>РАС </a:t>
            </a:r>
            <a:r>
              <a:rPr lang="ru-RU" smtClean="0">
                <a:latin typeface="Georgia" pitchFamily="18" charset="0"/>
              </a:rPr>
              <a:t>имеете?</a:t>
            </a:r>
            <a:endParaRPr lang="ru-RU" dirty="0" smtClean="0">
              <a:latin typeface="Georgia" pitchFamily="18" charset="0"/>
            </a:endParaRPr>
          </a:p>
          <a:p>
            <a:r>
              <a:rPr lang="ru-RU" dirty="0" smtClean="0">
                <a:latin typeface="Georgia" pitchFamily="18" charset="0"/>
              </a:rPr>
              <a:t>Что ожидаете ? Что важно для вас в освещении этой темы?</a:t>
            </a:r>
          </a:p>
        </p:txBody>
      </p:sp>
    </p:spTree>
    <p:extLst>
      <p:ext uri="{BB962C8B-B14F-4D97-AF65-F5344CB8AC3E}">
        <p14:creationId xmlns:p14="http://schemas.microsoft.com/office/powerpoint/2010/main" val="388952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Group 2"/>
          <p:cNvGrpSpPr>
            <a:grpSpLocks/>
          </p:cNvGrpSpPr>
          <p:nvPr/>
        </p:nvGrpSpPr>
        <p:grpSpPr bwMode="auto">
          <a:xfrm>
            <a:off x="0" y="0"/>
            <a:ext cx="9075738" cy="6861175"/>
            <a:chOff x="6" y="1"/>
            <a:chExt cx="5717" cy="4322"/>
          </a:xfrm>
        </p:grpSpPr>
        <p:sp>
          <p:nvSpPr>
            <p:cNvPr id="43011" name="Rectangle 3"/>
            <p:cNvSpPr>
              <a:spLocks noChangeArrowheads="1"/>
            </p:cNvSpPr>
            <p:nvPr/>
          </p:nvSpPr>
          <p:spPr bwMode="auto">
            <a:xfrm>
              <a:off x="6" y="1"/>
              <a:ext cx="5717" cy="4322"/>
            </a:xfrm>
            <a:prstGeom prst="rect">
              <a:avLst/>
            </a:prstGeom>
            <a:noFill/>
            <a:ln w="190500">
              <a:solidFill>
                <a:srgbClr val="558EC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43012" name="Rectangle 4"/>
            <p:cNvSpPr>
              <a:spLocks noChangeArrowheads="1"/>
            </p:cNvSpPr>
            <p:nvPr/>
          </p:nvSpPr>
          <p:spPr bwMode="auto">
            <a:xfrm>
              <a:off x="177" y="182"/>
              <a:ext cx="5375" cy="3960"/>
            </a:xfrm>
            <a:prstGeom prst="rect">
              <a:avLst/>
            </a:prstGeom>
            <a:noFill/>
            <a:ln w="57150">
              <a:solidFill>
                <a:srgbClr val="558EC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95288" y="404813"/>
            <a:ext cx="8137525" cy="1008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C00000"/>
                </a:solidFill>
                <a:cs typeface="Times New Roman" pitchFamily="18" charset="0"/>
              </a:rPr>
              <a:t>ХАРАКТЕРИСТИКА ТРЕБОВАНИЙ </a:t>
            </a:r>
            <a:endParaRPr lang="ru-RU" altLang="ru-RU" sz="2000" dirty="0">
              <a:solidFill>
                <a:srgbClr val="C00000"/>
              </a:solidFill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C00000"/>
                </a:solidFill>
                <a:cs typeface="Times New Roman" pitchFamily="18" charset="0"/>
              </a:rPr>
              <a:t>ФГОС НОО ОВЗ</a:t>
            </a:r>
            <a:endParaRPr lang="ru-RU" altLang="ru-RU" sz="2800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288" y="1557338"/>
            <a:ext cx="8137525" cy="489585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 dirty="0">
              <a:solidFill>
                <a:srgbClr val="006666"/>
              </a:solidFill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68313" y="1628775"/>
          <a:ext cx="7993062" cy="4818063"/>
        </p:xfrm>
        <a:graphic>
          <a:graphicData uri="http://schemas.openxmlformats.org/drawingml/2006/table">
            <a:tbl>
              <a:tblPr/>
              <a:tblGrid>
                <a:gridCol w="3995737"/>
                <a:gridCol w="3997325"/>
              </a:tblGrid>
              <a:tr h="495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Категория детей</a:t>
                      </a:r>
                    </a:p>
                  </a:txBody>
                  <a:tcPr marL="91439" marR="91439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Вариант программы</a:t>
                      </a:r>
                    </a:p>
                  </a:txBody>
                  <a:tcPr marL="91439" marR="91439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Глухие </a:t>
                      </a:r>
                    </a:p>
                  </a:txBody>
                  <a:tcPr marL="91439" marR="91439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II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III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IV 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91439" marR="91439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Слабослышащие</a:t>
                      </a:r>
                    </a:p>
                  </a:txBody>
                  <a:tcPr marL="91439" marR="91439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II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III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91439" marR="91439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Слепые</a:t>
                      </a:r>
                    </a:p>
                  </a:txBody>
                  <a:tcPr marL="91439" marR="91439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II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III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IV 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91439" marR="91439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Слабовидящие</a:t>
                      </a:r>
                    </a:p>
                  </a:txBody>
                  <a:tcPr marL="91439" marR="91439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II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III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91439" marR="91439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855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Обучающиеся с нарушениями речи</a:t>
                      </a:r>
                    </a:p>
                  </a:txBody>
                  <a:tcPr marL="91439" marR="91439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II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91439" marR="91439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Обучающиеся с НОДА</a:t>
                      </a:r>
                    </a:p>
                  </a:txBody>
                  <a:tcPr marL="91439" marR="91439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II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III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IV 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91439" marR="91439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Обучающиеся с ЗПР</a:t>
                      </a:r>
                    </a:p>
                  </a:txBody>
                  <a:tcPr marL="91439" marR="91439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II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91439" marR="91439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Обучающиеся с РАС</a:t>
                      </a:r>
                    </a:p>
                  </a:txBody>
                  <a:tcPr marL="91439" marR="91439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II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III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IV 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91439" marR="91439"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861429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098578"/>
          </a:xfrm>
        </p:spPr>
        <p:txBody>
          <a:bodyPr>
            <a:noAutofit/>
          </a:bodyPr>
          <a:lstStyle/>
          <a:p>
            <a:r>
              <a:rPr lang="ru-RU" sz="2800" dirty="0">
                <a:latin typeface="Georgia" pitchFamily="18" charset="0"/>
                <a:ea typeface="Calibri"/>
              </a:rPr>
              <a:t>В Федеральном государственном образовательном стандарте начального общего образования обучающихся с ограниченными возможностями здоровья (ФГОС НОО ОВЗ) отмечается, что для организации образовательного процесса обучающихся с РАС предусмотрено четыре варианта адаптированной основной общеобразовательной программы начального общего образования </a:t>
            </a:r>
            <a:endParaRPr lang="ru-RU" sz="28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99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6858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Особые образовательные потребности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66800"/>
            <a:ext cx="8686800" cy="54864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в психолого-педагогической поддержке ребенка с РАС в школе;</a:t>
            </a:r>
          </a:p>
          <a:p>
            <a:pPr>
              <a:lnSpc>
                <a:spcPct val="80000"/>
              </a:lnSpc>
              <a:defRPr/>
            </a:pP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в разработке адаптированной образовательной программы;</a:t>
            </a:r>
          </a:p>
          <a:p>
            <a:pPr>
              <a:lnSpc>
                <a:spcPct val="80000"/>
              </a:lnSpc>
              <a:defRPr/>
            </a:pP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в реализации </a:t>
            </a:r>
            <a:r>
              <a:rPr lang="ru-RU" sz="2000" dirty="0" err="1" smtClean="0">
                <a:solidFill>
                  <a:srgbClr val="002060"/>
                </a:solidFill>
                <a:latin typeface="Georgia" pitchFamily="18" charset="0"/>
              </a:rPr>
              <a:t>практикоориентированной</a:t>
            </a: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 и социальной направленности в обучении и воспитании школьников с РАС;</a:t>
            </a:r>
          </a:p>
          <a:p>
            <a:pPr>
              <a:lnSpc>
                <a:spcPct val="80000"/>
              </a:lnSpc>
              <a:defRPr/>
            </a:pP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в организации и реализации занятий коррекционно-развивающей направленности (с дефектологом, логопедом, психологом, социальным педагогом и др.);</a:t>
            </a:r>
          </a:p>
          <a:p>
            <a:pPr>
              <a:lnSpc>
                <a:spcPct val="80000"/>
              </a:lnSpc>
              <a:defRPr/>
            </a:pP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в использовании дополнительных средств, повышающих эффективность обучения детей с РАС;</a:t>
            </a:r>
          </a:p>
          <a:p>
            <a:pPr>
              <a:lnSpc>
                <a:spcPct val="80000"/>
              </a:lnSpc>
              <a:defRPr/>
            </a:pP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в определении наиболее эффективной модели реализации образовательной практики;</a:t>
            </a:r>
          </a:p>
          <a:p>
            <a:pPr>
              <a:lnSpc>
                <a:spcPct val="80000"/>
              </a:lnSpc>
              <a:defRPr/>
            </a:pP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в определении форм и содержания психолого-педагогической поддержки семьи;</a:t>
            </a:r>
          </a:p>
          <a:p>
            <a:pPr>
              <a:lnSpc>
                <a:spcPct val="80000"/>
              </a:lnSpc>
              <a:defRPr/>
            </a:pP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в дозировании учебной нагрузки с учетом темпа и работоспособности;</a:t>
            </a:r>
          </a:p>
          <a:p>
            <a:pPr>
              <a:lnSpc>
                <a:spcPct val="80000"/>
              </a:lnSpc>
              <a:defRPr/>
            </a:pP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в особенно четкой и упорядоченной временно-пространственной структуре образовательной среды, поддерживающей учебную деятельность ребенка;</a:t>
            </a:r>
          </a:p>
          <a:p>
            <a:pPr>
              <a:lnSpc>
                <a:spcPct val="80000"/>
              </a:lnSpc>
              <a:defRPr/>
            </a:pP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в специальной отработке форм адекватного учебного поведения ребенка, навыков коммуникации и взаимодействия с учителем</a:t>
            </a:r>
            <a:endParaRPr lang="ru-RU" sz="2000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94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762000"/>
          </a:xfrm>
        </p:spPr>
        <p:txBody>
          <a:bodyPr/>
          <a:lstStyle/>
          <a:p>
            <a:pPr algn="ctr"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Georgia" pitchFamily="18" charset="0"/>
              </a:rPr>
              <a:t>Специальные условия</a:t>
            </a:r>
            <a:endParaRPr lang="ru-RU" sz="28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295400" y="990600"/>
            <a:ext cx="2286000" cy="19812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Кадровые</a:t>
            </a:r>
            <a:endParaRPr lang="ru-RU" sz="20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791200" y="838200"/>
            <a:ext cx="2286000" cy="2057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Организа</a:t>
            </a:r>
            <a:endParaRPr lang="ru-RU" sz="2000" b="1" dirty="0">
              <a:solidFill>
                <a:srgbClr val="002060"/>
              </a:solidFill>
              <a:latin typeface="Georgia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ционные</a:t>
            </a:r>
            <a:endParaRPr lang="ru-RU" sz="20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553200" y="2743200"/>
            <a:ext cx="2209800" cy="2057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Информационные</a:t>
            </a:r>
            <a:endParaRPr lang="ru-RU" sz="20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85800" y="3124200"/>
            <a:ext cx="2362200" cy="1905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Психолого-педагогические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743200" y="4648200"/>
            <a:ext cx="2286000" cy="19812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Учебно-дидактические</a:t>
            </a:r>
          </a:p>
        </p:txBody>
      </p:sp>
      <p:sp>
        <p:nvSpPr>
          <p:cNvPr id="11" name="Овал 10"/>
          <p:cNvSpPr/>
          <p:nvPr/>
        </p:nvSpPr>
        <p:spPr>
          <a:xfrm>
            <a:off x="5181600" y="4343400"/>
            <a:ext cx="2133600" cy="2057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Программно-методические</a:t>
            </a:r>
          </a:p>
        </p:txBody>
      </p:sp>
      <p:pic>
        <p:nvPicPr>
          <p:cNvPr id="14" name="Picture 4" descr="D:\картинки школа\изучаем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657600" y="1066800"/>
            <a:ext cx="1990725" cy="2964566"/>
          </a:xfrm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9296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9144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100" b="1" dirty="0" smtClean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sz="3100" b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Georgia" pitchFamily="18" charset="0"/>
              </a:rPr>
              <a:t>2. Особенности организации образования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</a:b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5486400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endParaRPr lang="ru-RU" altLang="ru-RU" sz="2400" b="1" i="1" u="sng" smtClean="0">
              <a:solidFill>
                <a:srgbClr val="C00000"/>
              </a:solidFill>
              <a:latin typeface="Georgia" pitchFamily="18" charset="0"/>
            </a:endParaRPr>
          </a:p>
          <a:p>
            <a:endParaRPr lang="ru-RU" altLang="ru-RU" sz="2400" smtClean="0">
              <a:solidFill>
                <a:srgbClr val="002060"/>
              </a:solidFill>
              <a:latin typeface="Georgia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04800" y="1508125"/>
          <a:ext cx="8458200" cy="4103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4200"/>
                <a:gridCol w="5334000"/>
              </a:tblGrid>
              <a:tr h="4103688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16" marB="45716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ru-RU" sz="2000" b="1" i="1" u="sng" dirty="0" smtClean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  <a:p>
                      <a:pPr algn="just" eaLnBrk="1" hangingPunct="1">
                        <a:buFont typeface="Arial" pitchFamily="34" charset="0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2.1. Специальная организация работы в классе</a:t>
                      </a:r>
                    </a:p>
                    <a:p>
                      <a:pPr algn="just" eaLnBrk="1" hangingPunct="1">
                        <a:buFont typeface="Arial" pitchFamily="34" charset="0"/>
                        <a:buNone/>
                      </a:pPr>
                      <a:endParaRPr lang="ru-RU" sz="1800" b="1" dirty="0" smtClean="0">
                        <a:solidFill>
                          <a:srgbClr val="002060"/>
                        </a:solidFill>
                        <a:latin typeface="Georgia" pitchFamily="18" charset="0"/>
                      </a:endParaRPr>
                    </a:p>
                    <a:p>
                      <a:pPr algn="just" eaLnBrk="1" hangingPunct="1">
                        <a:buFont typeface="Arial" pitchFamily="34" charset="0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2.4. Учёт работоспособности и особенностей психофизического развития</a:t>
                      </a:r>
                      <a:r>
                        <a:rPr lang="ru-RU" sz="1800" b="1" baseline="0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 обучающихся</a:t>
                      </a:r>
                    </a:p>
                    <a:p>
                      <a:pPr algn="just" eaLnBrk="1" hangingPunct="1">
                        <a:buFont typeface="Arial" pitchFamily="34" charset="0"/>
                        <a:buNone/>
                      </a:pPr>
                      <a:endParaRPr lang="ru-RU" sz="1800" b="1" baseline="0" dirty="0" smtClean="0">
                        <a:solidFill>
                          <a:srgbClr val="002060"/>
                        </a:solidFill>
                        <a:latin typeface="Georgia" pitchFamily="18" charset="0"/>
                      </a:endParaRPr>
                    </a:p>
                    <a:p>
                      <a:pPr algn="just" eaLnBrk="1" hangingPunct="1">
                        <a:buFont typeface="Arial" pitchFamily="34" charset="0"/>
                        <a:buNone/>
                      </a:pPr>
                      <a:r>
                        <a:rPr lang="ru-RU" sz="1800" b="1" baseline="0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2.5</a:t>
                      </a:r>
                      <a:r>
                        <a:rPr lang="ru-RU" sz="1800" b="1" baseline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. Использование дополнительных вспомогательных приемов и средств</a:t>
                      </a:r>
                      <a:endParaRPr lang="ru-RU" sz="1800" b="1" dirty="0" smtClean="0">
                        <a:solidFill>
                          <a:srgbClr val="002060"/>
                        </a:solidFill>
                        <a:latin typeface="Georgia" pitchFamily="18" charset="0"/>
                      </a:endParaRPr>
                    </a:p>
                    <a:p>
                      <a:pPr algn="just" eaLnBrk="1" hangingPunct="1">
                        <a:buFont typeface="Arial" pitchFamily="34" charset="0"/>
                        <a:buChar char="•"/>
                      </a:pPr>
                      <a:endParaRPr lang="ru-RU" sz="1800" b="1" dirty="0" smtClean="0">
                        <a:solidFill>
                          <a:srgbClr val="002060"/>
                        </a:solidFill>
                        <a:latin typeface="Georgia" pitchFamily="18" charset="0"/>
                      </a:endParaRPr>
                    </a:p>
                    <a:p>
                      <a:pPr algn="just" eaLnBrk="1" hangingPunct="1">
                        <a:buFont typeface="Arial" pitchFamily="34" charset="0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2.6. Охранительный режим</a:t>
                      </a:r>
                    </a:p>
                    <a:p>
                      <a:pPr algn="just" eaLnBrk="1" hangingPunct="1">
                        <a:buFont typeface="Arial" pitchFamily="34" charset="0"/>
                        <a:buChar char="•"/>
                      </a:pPr>
                      <a:endParaRPr lang="ru-RU" sz="1800" b="1" dirty="0" smtClean="0">
                        <a:solidFill>
                          <a:srgbClr val="002060"/>
                        </a:solidFill>
                        <a:latin typeface="Georgia" pitchFamily="18" charset="0"/>
                      </a:endParaRPr>
                    </a:p>
                    <a:p>
                      <a:pPr algn="just" eaLnBrk="1" hangingPunct="1">
                        <a:buFont typeface="Arial" pitchFamily="34" charset="0"/>
                        <a:buNone/>
                      </a:pPr>
                      <a:endParaRPr lang="ru-RU" sz="1800" b="1" dirty="0" smtClean="0">
                        <a:solidFill>
                          <a:srgbClr val="002060"/>
                        </a:solidFill>
                        <a:latin typeface="Georgia" pitchFamily="18" charset="0"/>
                      </a:endParaRPr>
                    </a:p>
                  </a:txBody>
                  <a:tcPr marT="45716" marB="45716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</a:tbl>
          </a:graphicData>
        </a:graphic>
      </p:graphicFrame>
      <p:pic>
        <p:nvPicPr>
          <p:cNvPr id="8" name="Picture 4" descr="D:\картинки школа\задумалась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667000"/>
            <a:ext cx="2833688" cy="2824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63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04800" y="228600"/>
            <a:ext cx="8686800" cy="6096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ru-RU" sz="2800" b="1" i="1" cap="none" dirty="0" smtClean="0">
                <a:solidFill>
                  <a:srgbClr val="C00000"/>
                </a:solidFill>
                <a:effectLst/>
                <a:latin typeface="Georgia" pitchFamily="18" charset="0"/>
              </a:rPr>
              <a:t>Охранительный режим</a:t>
            </a:r>
          </a:p>
        </p:txBody>
      </p:sp>
      <p:sp>
        <p:nvSpPr>
          <p:cNvPr id="15363" name="Rectangle 3"/>
          <p:cNvSpPr>
            <a:spLocks noGrp="1"/>
          </p:cNvSpPr>
          <p:nvPr>
            <p:ph type="body" idx="4294967295"/>
          </p:nvPr>
        </p:nvSpPr>
        <p:spPr>
          <a:xfrm>
            <a:off x="304800" y="914400"/>
            <a:ext cx="8686800" cy="5715000"/>
          </a:xfrm>
        </p:spPr>
        <p:txBody>
          <a:bodyPr/>
          <a:lstStyle/>
          <a:p>
            <a:pPr algn="just">
              <a:buFont typeface="Wingdings 2" pitchFamily="18" charset="2"/>
              <a:buNone/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1. Варианты адаптационного периода:</a:t>
            </a:r>
          </a:p>
          <a:p>
            <a:r>
              <a:rPr lang="ru-RU" altLang="ru-RU" sz="2000" smtClean="0">
                <a:solidFill>
                  <a:srgbClr val="002060"/>
                </a:solidFill>
                <a:latin typeface="Georgia" pitchFamily="18" charset="0"/>
              </a:rPr>
              <a:t>Соответствие режиму класса,</a:t>
            </a:r>
          </a:p>
          <a:p>
            <a:r>
              <a:rPr lang="ru-RU" altLang="ru-RU" sz="2000" smtClean="0">
                <a:solidFill>
                  <a:srgbClr val="002060"/>
                </a:solidFill>
                <a:latin typeface="Georgia" pitchFamily="18" charset="0"/>
              </a:rPr>
              <a:t>Адаптационный период – сентябрь. Постепенное увеличение времени в классе в течение адаптационного периода, начиная с 2-х уроков,</a:t>
            </a:r>
          </a:p>
          <a:p>
            <a:r>
              <a:rPr lang="ru-RU" altLang="ru-RU" sz="2000" smtClean="0">
                <a:solidFill>
                  <a:srgbClr val="002060"/>
                </a:solidFill>
                <a:latin typeface="Georgia" pitchFamily="18" charset="0"/>
              </a:rPr>
              <a:t>Дополнительный выходной день в середине недели,</a:t>
            </a:r>
          </a:p>
          <a:p>
            <a:r>
              <a:rPr lang="ru-RU" altLang="ru-RU" sz="2000" smtClean="0">
                <a:solidFill>
                  <a:srgbClr val="002060"/>
                </a:solidFill>
                <a:latin typeface="Georgia" pitchFamily="18" charset="0"/>
              </a:rPr>
              <a:t>Индивидуальный график, соответствующий графику обучения на дому (4 дня в неделю) с постепенным подключением к классу на структурированные уроки,</a:t>
            </a:r>
          </a:p>
          <a:p>
            <a:r>
              <a:rPr lang="ru-RU" altLang="ru-RU" sz="2000" smtClean="0">
                <a:solidFill>
                  <a:srgbClr val="002060"/>
                </a:solidFill>
                <a:latin typeface="Georgia" pitchFamily="18" charset="0"/>
              </a:rPr>
              <a:t>Сокращенная учебная неделя – дополнительный выходной в конце недели.</a:t>
            </a:r>
          </a:p>
          <a:p>
            <a:pPr>
              <a:buFont typeface="Wingdings 2" pitchFamily="18" charset="2"/>
              <a:buNone/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2. Создание климата психологического комфорта,</a:t>
            </a:r>
          </a:p>
          <a:p>
            <a:pPr>
              <a:buFont typeface="Wingdings 2" pitchFamily="18" charset="2"/>
              <a:buNone/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3. Предупреждение психофизических перегрузок,</a:t>
            </a:r>
          </a:p>
          <a:p>
            <a:pPr>
              <a:buFont typeface="Wingdings 2" pitchFamily="18" charset="2"/>
              <a:buNone/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4.Динамические паузы, продолжительные перемены,</a:t>
            </a:r>
          </a:p>
          <a:p>
            <a:pPr>
              <a:buFont typeface="Wingdings 2" pitchFamily="18" charset="2"/>
              <a:buNone/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5. Оформление классных комнат с учетом специфик</a:t>
            </a:r>
            <a:r>
              <a:rPr lang="ru-RU" altLang="ru-RU" sz="2000" b="1" smtClean="0">
                <a:solidFill>
                  <a:srgbClr val="002060"/>
                </a:solidFill>
              </a:rPr>
              <a:t>и </a:t>
            </a: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восприятия и работоспособности детей с РА</a:t>
            </a:r>
            <a:r>
              <a:rPr lang="ru-RU" altLang="ru-RU" sz="2400" smtClean="0">
                <a:solidFill>
                  <a:srgbClr val="002060"/>
                </a:solidFill>
                <a:latin typeface="Georgia" pitchFamily="18" charset="0"/>
              </a:rPr>
              <a:t>С</a:t>
            </a:r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95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 idx="4294967295"/>
          </p:nvPr>
        </p:nvSpPr>
        <p:spPr bwMode="auto"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ru-RU" sz="2800" b="1" cap="none" dirty="0" smtClean="0">
                <a:solidFill>
                  <a:srgbClr val="C00000"/>
                </a:solidFill>
                <a:effectLst/>
                <a:latin typeface="Georgia" pitchFamily="18" charset="0"/>
              </a:rPr>
              <a:t>Выбор места в классе</a:t>
            </a:r>
          </a:p>
        </p:txBody>
      </p:sp>
      <p:sp>
        <p:nvSpPr>
          <p:cNvPr id="16389" name="Rectangle 3"/>
          <p:cNvSpPr>
            <a:spLocks noGrp="1"/>
          </p:cNvSpPr>
          <p:nvPr>
            <p:ph type="body" idx="4294967295"/>
          </p:nvPr>
        </p:nvSpPr>
        <p:spPr>
          <a:xfrm>
            <a:off x="304800" y="1295400"/>
            <a:ext cx="8686800" cy="5334000"/>
          </a:xfrm>
        </p:spPr>
        <p:txBody>
          <a:bodyPr/>
          <a:lstStyle/>
          <a:p>
            <a:pPr algn="r">
              <a:lnSpc>
                <a:spcPct val="90000"/>
              </a:lnSpc>
              <a:buFont typeface="Wingdings 2" pitchFamily="18" charset="2"/>
              <a:buNone/>
            </a:pPr>
            <a:r>
              <a:rPr lang="ru-RU" altLang="ru-RU" sz="1800" i="1" smtClean="0">
                <a:solidFill>
                  <a:srgbClr val="002060"/>
                </a:solidFill>
                <a:latin typeface="Georgia" pitchFamily="18" charset="0"/>
              </a:rPr>
              <a:t>Пример:</a:t>
            </a:r>
          </a:p>
          <a:p>
            <a:pPr>
              <a:lnSpc>
                <a:spcPct val="9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Парта расположена рядом с учителем,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Отдельно стоящая парта с утяжеленными ножками\прикрепленная к полу,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Отдельно стоящая парта с наклонной поверхностью,</a:t>
            </a:r>
          </a:p>
          <a:p>
            <a:pPr>
              <a:lnSpc>
                <a:spcPct val="90000"/>
              </a:lnSpc>
            </a:pPr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Стул, прислоненный к стене,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Парта, стоящая на расстоянии от парт остальных детей,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Парта в первом ряду, центральное место,</a:t>
            </a:r>
          </a:p>
          <a:p>
            <a:pPr>
              <a:lnSpc>
                <a:spcPct val="90000"/>
              </a:lnSpc>
            </a:pPr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Выделение индивидуального пространства для обучения (боковые ширмы, конторки)</a:t>
            </a:r>
          </a:p>
          <a:p>
            <a:pPr>
              <a:lnSpc>
                <a:spcPct val="90000"/>
              </a:lnSpc>
            </a:pPr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04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57200" y="457200"/>
            <a:ext cx="8686800" cy="8382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ru-RU" sz="2800" b="1" cap="none" dirty="0" smtClean="0">
                <a:solidFill>
                  <a:srgbClr val="C00000"/>
                </a:solidFill>
                <a:effectLst/>
                <a:latin typeface="Georgia" pitchFamily="18" charset="0"/>
              </a:rPr>
              <a:t>Индивидуальная маркировка мебели и личных вещей</a:t>
            </a:r>
          </a:p>
        </p:txBody>
      </p:sp>
      <p:sp>
        <p:nvSpPr>
          <p:cNvPr id="1741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algn="r">
              <a:buFont typeface="Wingdings 2" pitchFamily="18" charset="2"/>
              <a:buNone/>
            </a:pPr>
            <a:r>
              <a:rPr lang="ru-RU" altLang="ru-RU" sz="1800" i="1" u="sng" smtClean="0">
                <a:solidFill>
                  <a:srgbClr val="002060"/>
                </a:solidFill>
                <a:latin typeface="Georgia" pitchFamily="18" charset="0"/>
              </a:rPr>
              <a:t>Пример:</a:t>
            </a:r>
          </a:p>
          <a:p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Маркировка именем ребенка парты, шкафчика для переодевания и т.д.,</a:t>
            </a:r>
          </a:p>
          <a:p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Именные таблички на зеленом фоне, сопровождающие все учебные принадлежности,</a:t>
            </a:r>
          </a:p>
          <a:p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Цветовая маркировка парты и личных вещей ученика,</a:t>
            </a:r>
          </a:p>
          <a:p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Маркировка мебели и личных вещей ребенка картинками с надписями.</a:t>
            </a:r>
          </a:p>
        </p:txBody>
      </p:sp>
    </p:spTree>
    <p:extLst>
      <p:ext uri="{BB962C8B-B14F-4D97-AF65-F5344CB8AC3E}">
        <p14:creationId xmlns:p14="http://schemas.microsoft.com/office/powerpoint/2010/main" val="212313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cap="none" dirty="0" smtClean="0">
                <a:solidFill>
                  <a:srgbClr val="C00000"/>
                </a:solidFill>
                <a:effectLst/>
                <a:latin typeface="Georgia" pitchFamily="18" charset="0"/>
              </a:rPr>
              <a:t>Создание внешних маркеров и правил жизни в школе и классе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600200"/>
          <a:ext cx="8686800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  <a:gridCol w="4648200"/>
              </a:tblGrid>
              <a:tr h="487680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buFont typeface="Wingdings" pitchFamily="2" charset="2"/>
                        <a:buChar char="ü"/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Georgia" pitchFamily="18" charset="0"/>
                        </a:rPr>
                        <a:t>Визуальное расписание (символы, фотографии, картинки с подписями, цветные таблички и т.п.),</a:t>
                      </a:r>
                    </a:p>
                    <a:p>
                      <a:pPr>
                        <a:lnSpc>
                          <a:spcPct val="90000"/>
                        </a:lnSpc>
                        <a:buFont typeface="Wingdings" pitchFamily="2" charset="2"/>
                        <a:buNone/>
                      </a:pPr>
                      <a:endParaRPr lang="ru-RU" sz="1800" b="1" i="1" dirty="0" smtClean="0">
                        <a:solidFill>
                          <a:schemeClr val="tx1"/>
                        </a:solidFill>
                        <a:latin typeface="Georgia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Georgia" pitchFamily="18" charset="0"/>
                        </a:rPr>
                        <a:t>Визуальные </a:t>
                      </a:r>
                      <a:r>
                        <a:rPr lang="ru-RU" sz="1800" b="1" i="1" baseline="0" dirty="0" smtClean="0">
                          <a:solidFill>
                            <a:schemeClr val="tx1"/>
                          </a:solidFill>
                          <a:latin typeface="Georgia" pitchFamily="18" charset="0"/>
                        </a:rPr>
                        <a:t> подсказки: схема пользования </a:t>
                      </a:r>
                      <a:r>
                        <a:rPr lang="ru-RU" sz="1800" b="1" i="1" baseline="0" dirty="0" err="1" smtClean="0">
                          <a:solidFill>
                            <a:schemeClr val="tx1"/>
                          </a:solidFill>
                          <a:latin typeface="Georgia" pitchFamily="18" charset="0"/>
                        </a:rPr>
                        <a:t>кулером</a:t>
                      </a:r>
                      <a:r>
                        <a:rPr lang="ru-RU" sz="1800" b="1" i="1" baseline="0" dirty="0" smtClean="0">
                          <a:solidFill>
                            <a:schemeClr val="tx1"/>
                          </a:solidFill>
                          <a:latin typeface="Georgia" pitchFamily="18" charset="0"/>
                        </a:rPr>
                        <a:t>, мытья рук, выполнения других бытовых навыков;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endParaRPr lang="ru-RU" sz="1800" b="1" i="1" baseline="0" dirty="0" smtClean="0">
                        <a:solidFill>
                          <a:schemeClr val="tx1"/>
                        </a:solidFill>
                        <a:latin typeface="Georgia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800" b="1" i="1" baseline="0" dirty="0" smtClean="0">
                          <a:solidFill>
                            <a:schemeClr val="tx1"/>
                          </a:solidFill>
                          <a:latin typeface="Georgia" pitchFamily="18" charset="0"/>
                        </a:rPr>
                        <a:t>Пошаговая схема переодевания на физкультуру,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endParaRPr lang="ru-RU" sz="1800" b="1" i="1" baseline="0" dirty="0" smtClean="0">
                        <a:solidFill>
                          <a:schemeClr val="tx1"/>
                        </a:solidFill>
                        <a:latin typeface="Georgia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800" b="1" i="1" baseline="0" dirty="0" smtClean="0">
                          <a:solidFill>
                            <a:schemeClr val="tx1"/>
                          </a:solidFill>
                          <a:latin typeface="Georgia" pitchFamily="18" charset="0"/>
                        </a:rPr>
                        <a:t>Визуальные правила поведения на перемене и др.</a:t>
                      </a:r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</a:tbl>
          </a:graphicData>
        </a:graphic>
      </p:graphicFrame>
      <p:pic>
        <p:nvPicPr>
          <p:cNvPr id="18443" name="Рисунок 4" descr="http://pecs.in.ua/wp-content/uploads/Vizualnoe-raspisani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752600"/>
            <a:ext cx="32766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4" name="Picture 4" descr="C:\Users\реч\Desktop\m006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886200"/>
            <a:ext cx="3154363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799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04800" y="228600"/>
            <a:ext cx="8686800" cy="6096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ru-RU" sz="2800" b="1" i="1" cap="none" dirty="0" smtClean="0">
                <a:solidFill>
                  <a:srgbClr val="C00000"/>
                </a:solidFill>
                <a:effectLst/>
                <a:latin typeface="Georgia" pitchFamily="18" charset="0"/>
              </a:rPr>
              <a:t>Специальная организация работы в классе</a:t>
            </a:r>
          </a:p>
        </p:txBody>
      </p:sp>
      <p:sp>
        <p:nvSpPr>
          <p:cNvPr id="19459" name="Rectangle 3"/>
          <p:cNvSpPr>
            <a:spLocks noGrp="1"/>
          </p:cNvSpPr>
          <p:nvPr>
            <p:ph type="body" idx="4294967295"/>
          </p:nvPr>
        </p:nvSpPr>
        <p:spPr>
          <a:xfrm>
            <a:off x="304800" y="1066800"/>
            <a:ext cx="8686800" cy="5562600"/>
          </a:xfrm>
        </p:spPr>
        <p:txBody>
          <a:bodyPr/>
          <a:lstStyle/>
          <a:p>
            <a:pPr algn="just">
              <a:buFont typeface="Wingdings 2" pitchFamily="18" charset="2"/>
              <a:buNone/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-Использование поощрений для учащихся, выполняющих правила,</a:t>
            </a:r>
          </a:p>
          <a:p>
            <a:pPr algn="just">
              <a:buFont typeface="Wingdings 2" pitchFamily="18" charset="2"/>
              <a:buNone/>
            </a:pPr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pPr algn="just">
              <a:buFont typeface="Wingdings 2" pitchFamily="18" charset="2"/>
              <a:buNone/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-Предоставление права покинуть класс, уединиться в «безопасном месте», когда этого требуют обстоятельства,</a:t>
            </a:r>
          </a:p>
          <a:p>
            <a:pPr algn="just">
              <a:buFont typeface="Wingdings 2" pitchFamily="18" charset="2"/>
              <a:buNone/>
            </a:pPr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pPr algn="just">
              <a:buFont typeface="Wingdings 2" pitchFamily="18" charset="2"/>
              <a:buNone/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-Игнорирование незначительных поведенческих нарушений</a:t>
            </a:r>
          </a:p>
        </p:txBody>
      </p:sp>
    </p:spTree>
    <p:extLst>
      <p:ext uri="{BB962C8B-B14F-4D97-AF65-F5344CB8AC3E}">
        <p14:creationId xmlns:p14="http://schemas.microsoft.com/office/powerpoint/2010/main" val="424729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146250"/>
          </a:xfrm>
        </p:spPr>
        <p:txBody>
          <a:bodyPr>
            <a:normAutofit/>
          </a:bodyPr>
          <a:lstStyle/>
          <a:p>
            <a:pPr marL="274320" lvl="0" indent="-274320" algn="ctr" fontAlgn="base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ru-RU" sz="2000" cap="none" dirty="0">
                <a:solidFill>
                  <a:prstClr val="black"/>
                </a:solidFill>
                <a:latin typeface="Georgia" pitchFamily="18" charset="0"/>
                <a:ea typeface="Times New Roman"/>
                <a:cs typeface="Arial"/>
              </a:rPr>
              <a:t>Если раньше считалось, что аутизмом страдает каждый 90-й ребенок, то теперь ученые утверждают, что это заболевание есть у одного из 68 учеников младших классов. Причем среди мальчиков распространенность еще выше – 1 случай аутизма на 42 человека</a:t>
            </a:r>
            <a:r>
              <a:rPr lang="ru-RU" sz="2000" b="1" cap="none" dirty="0">
                <a:solidFill>
                  <a:prstClr val="black"/>
                </a:solidFill>
                <a:latin typeface="inherit"/>
                <a:ea typeface="Times New Roman"/>
                <a:cs typeface="Arial"/>
              </a:rPr>
              <a:t>.</a:t>
            </a:r>
            <a:endParaRPr lang="ru-RU" sz="2000" cap="none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394" y="2349500"/>
            <a:ext cx="6341212" cy="412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489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1000" y="228600"/>
            <a:ext cx="8305800" cy="8382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100" b="1" i="1" dirty="0" smtClean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sz="3100" b="1" i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b="1" cap="none" dirty="0" smtClean="0">
                <a:solidFill>
                  <a:srgbClr val="C00000"/>
                </a:solidFill>
                <a:effectLst/>
                <a:latin typeface="Georgia" pitchFamily="18" charset="0"/>
              </a:rPr>
              <a:t> </a:t>
            </a:r>
            <a:r>
              <a:rPr lang="ru-RU" sz="3100" b="1" cap="none" dirty="0" smtClean="0">
                <a:solidFill>
                  <a:srgbClr val="C00000"/>
                </a:solidFill>
                <a:effectLst/>
                <a:latin typeface="Georgia" pitchFamily="18" charset="0"/>
              </a:rPr>
              <a:t>В соответствии с рекомендациями специалистов </a:t>
            </a: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Georgia" pitchFamily="18" charset="0"/>
              </a:rPr>
            </a:br>
            <a:endParaRPr lang="ru-RU" dirty="0"/>
          </a:p>
        </p:txBody>
      </p:sp>
      <p:sp>
        <p:nvSpPr>
          <p:cNvPr id="20483" name="Rectangle 3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533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Использование шумопоглощающих наушников  при гиперчувствительности к звукам и шумам,</a:t>
            </a:r>
          </a:p>
          <a:p>
            <a:pPr>
              <a:lnSpc>
                <a:spcPct val="90000"/>
              </a:lnSpc>
            </a:pPr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Использование вместо стула фитбола или массажной подушки,</a:t>
            </a:r>
          </a:p>
          <a:p>
            <a:pPr>
              <a:lnSpc>
                <a:spcPct val="90000"/>
              </a:lnSpc>
            </a:pPr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Организация разгрузки на переменах в индивидуальных сенсорных боксах (коробки с сыпучими, вязкими, мягкими матералами, массажеры, мелкие предметы, сенсорные игрушки и др.),</a:t>
            </a:r>
          </a:p>
          <a:p>
            <a:pPr>
              <a:lnSpc>
                <a:spcPct val="90000"/>
              </a:lnSpc>
            </a:pPr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Использование на этапе обучения письму утяжеляющей манжеты для предупреждения напряжения,</a:t>
            </a:r>
          </a:p>
          <a:p>
            <a:pPr>
              <a:lnSpc>
                <a:spcPct val="90000"/>
              </a:lnSpc>
            </a:pPr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Применение особых письменных принадлежностей (трехгранные ручки и карандаши, насадку на ручку,удерживающие резинки, ограничители строки и др.)</a:t>
            </a:r>
          </a:p>
          <a:p>
            <a:pPr>
              <a:lnSpc>
                <a:spcPct val="90000"/>
              </a:lnSpc>
            </a:pPr>
            <a:endParaRPr lang="ru-RU" altLang="ru-RU" sz="2400" smtClean="0">
              <a:solidFill>
                <a:schemeClr val="tx1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93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04800" y="228600"/>
            <a:ext cx="8686800" cy="6096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ru-RU" sz="2800" b="1" cap="none" dirty="0" smtClean="0">
                <a:solidFill>
                  <a:srgbClr val="C00000"/>
                </a:solidFill>
                <a:effectLst/>
                <a:latin typeface="Georgia" pitchFamily="18" charset="0"/>
              </a:rPr>
              <a:t/>
            </a:r>
            <a:br>
              <a:rPr lang="ru-RU" sz="2800" b="1" cap="none" dirty="0" smtClean="0">
                <a:solidFill>
                  <a:srgbClr val="C00000"/>
                </a:solidFill>
                <a:effectLst/>
                <a:latin typeface="Georgia" pitchFamily="18" charset="0"/>
              </a:rPr>
            </a:br>
            <a:r>
              <a:rPr lang="ru-RU" sz="2800" b="1" cap="none" dirty="0" smtClean="0">
                <a:solidFill>
                  <a:srgbClr val="C00000"/>
                </a:solidFill>
                <a:effectLst/>
                <a:latin typeface="Georgia" pitchFamily="18" charset="0"/>
              </a:rPr>
              <a:t/>
            </a:r>
            <a:br>
              <a:rPr lang="ru-RU" sz="2800" b="1" cap="none" dirty="0" smtClean="0">
                <a:solidFill>
                  <a:srgbClr val="C00000"/>
                </a:solidFill>
                <a:effectLst/>
                <a:latin typeface="Georgia" pitchFamily="18" charset="0"/>
              </a:rPr>
            </a:br>
            <a:r>
              <a:rPr lang="ru-RU" sz="2800" b="1" cap="none" dirty="0" smtClean="0">
                <a:solidFill>
                  <a:srgbClr val="C00000"/>
                </a:solidFill>
                <a:effectLst/>
                <a:latin typeface="Georgia" pitchFamily="18" charset="0"/>
              </a:rPr>
              <a:t>Специальный дидактический материал</a:t>
            </a:r>
            <a:br>
              <a:rPr lang="ru-RU" sz="2800" b="1" cap="none" dirty="0" smtClean="0">
                <a:solidFill>
                  <a:srgbClr val="C00000"/>
                </a:solidFill>
                <a:effectLst/>
                <a:latin typeface="Georgia" pitchFamily="18" charset="0"/>
              </a:rPr>
            </a:br>
            <a:r>
              <a:rPr lang="ru-RU" sz="2800" b="1" cap="none" dirty="0" smtClean="0">
                <a:solidFill>
                  <a:srgbClr val="C00000"/>
                </a:solidFill>
                <a:effectLst/>
                <a:latin typeface="Georgia" pitchFamily="18" charset="0"/>
              </a:rPr>
              <a:t/>
            </a:r>
            <a:br>
              <a:rPr lang="ru-RU" sz="2800" b="1" cap="none" dirty="0" smtClean="0">
                <a:solidFill>
                  <a:srgbClr val="C00000"/>
                </a:solidFill>
                <a:effectLst/>
                <a:latin typeface="Georgia" pitchFamily="18" charset="0"/>
              </a:rPr>
            </a:br>
            <a:endParaRPr lang="ru-RU" sz="2800" b="1" cap="none" dirty="0" smtClean="0">
              <a:solidFill>
                <a:srgbClr val="C00000"/>
              </a:solidFill>
              <a:effectLst/>
              <a:latin typeface="Georgia" pitchFamily="18" charset="0"/>
            </a:endParaRPr>
          </a:p>
        </p:txBody>
      </p:sp>
      <p:sp>
        <p:nvSpPr>
          <p:cNvPr id="2150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Тетради с готовыми заданиями,</a:t>
            </a:r>
          </a:p>
          <a:p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Тетради с увеличенными клетками,</a:t>
            </a:r>
          </a:p>
          <a:p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Задания, снабженные визуальными заданиями</a:t>
            </a:r>
          </a:p>
          <a:p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Специальные тетради для левшей,</a:t>
            </a:r>
          </a:p>
          <a:p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Индивидуальные листы, карточки,</a:t>
            </a:r>
          </a:p>
          <a:p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Адаптация текстов: сокращение, упрощение диалогов, выделение вопросов</a:t>
            </a:r>
          </a:p>
        </p:txBody>
      </p:sp>
    </p:spTree>
    <p:extLst>
      <p:ext uri="{BB962C8B-B14F-4D97-AF65-F5344CB8AC3E}">
        <p14:creationId xmlns:p14="http://schemas.microsoft.com/office/powerpoint/2010/main" val="160970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 idx="4294967295"/>
          </p:nvPr>
        </p:nvSpPr>
        <p:spPr bwMode="auto"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ru-RU" sz="2800" b="1" cap="none" dirty="0" smtClean="0">
                <a:solidFill>
                  <a:srgbClr val="C00000"/>
                </a:solidFill>
                <a:effectLst/>
                <a:latin typeface="Georgia" pitchFamily="18" charset="0"/>
              </a:rPr>
              <a:t>Технические средства обучения</a:t>
            </a:r>
          </a:p>
        </p:txBody>
      </p:sp>
      <p:sp>
        <p:nvSpPr>
          <p:cNvPr id="2253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000" smtClean="0">
                <a:solidFill>
                  <a:srgbClr val="002060"/>
                </a:solidFill>
                <a:latin typeface="Georgia" pitchFamily="18" charset="0"/>
              </a:rPr>
              <a:t>Дети с РАС мыслят образами, лучше воспринимают информациючерез зрительный канал: наглядность важна</a:t>
            </a: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-наряду с презентациями, фильмами-специфическое оборудование: информация, задания  на планшете.</a:t>
            </a:r>
          </a:p>
          <a:p>
            <a:pPr>
              <a:lnSpc>
                <a:spcPct val="80000"/>
              </a:lnSpc>
            </a:pPr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Микрофон </a:t>
            </a:r>
            <a:r>
              <a:rPr lang="ru-RU" altLang="ru-RU" sz="2000" smtClean="0">
                <a:solidFill>
                  <a:srgbClr val="002060"/>
                </a:solidFill>
                <a:latin typeface="Georgia" pitchFamily="18" charset="0"/>
              </a:rPr>
              <a:t>для прослушивания собственной речи</a:t>
            </a: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,</a:t>
            </a:r>
          </a:p>
          <a:p>
            <a:pPr>
              <a:lnSpc>
                <a:spcPct val="80000"/>
              </a:lnSpc>
            </a:pPr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Калькулятор </a:t>
            </a:r>
            <a:r>
              <a:rPr lang="ru-RU" altLang="ru-RU" sz="2000" smtClean="0">
                <a:solidFill>
                  <a:srgbClr val="002060"/>
                </a:solidFill>
                <a:latin typeface="Georgia" pitchFamily="18" charset="0"/>
              </a:rPr>
              <a:t>при выполнении работ, не требующих оценки вычислений</a:t>
            </a: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,</a:t>
            </a:r>
          </a:p>
          <a:p>
            <a:pPr>
              <a:lnSpc>
                <a:spcPct val="80000"/>
              </a:lnSpc>
            </a:pPr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Таймер, песочные часы  </a:t>
            </a:r>
            <a:r>
              <a:rPr lang="ru-RU" altLang="ru-RU" sz="2000" smtClean="0">
                <a:solidFill>
                  <a:srgbClr val="002060"/>
                </a:solidFill>
                <a:latin typeface="Georgia" pitchFamily="18" charset="0"/>
              </a:rPr>
              <a:t>для фиксации времени для выполнения заданий</a:t>
            </a:r>
          </a:p>
        </p:txBody>
      </p:sp>
    </p:spTree>
    <p:extLst>
      <p:ext uri="{BB962C8B-B14F-4D97-AF65-F5344CB8AC3E}">
        <p14:creationId xmlns:p14="http://schemas.microsoft.com/office/powerpoint/2010/main" val="299460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 idx="4294967295"/>
          </p:nvPr>
        </p:nvSpPr>
        <p:spPr bwMode="auto"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ru-RU" sz="2800" b="1" cap="none" dirty="0" smtClean="0">
                <a:solidFill>
                  <a:srgbClr val="C00000"/>
                </a:solidFill>
                <a:effectLst/>
                <a:latin typeface="Georgia" pitchFamily="18" charset="0"/>
              </a:rPr>
              <a:t>Форма и условия оценки достижений</a:t>
            </a:r>
          </a:p>
        </p:txBody>
      </p:sp>
      <p:sp>
        <p:nvSpPr>
          <p:cNvPr id="2355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algn="r">
              <a:lnSpc>
                <a:spcPct val="80000"/>
              </a:lnSpc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Изменяется не содержание, а форма и условия проведения промежуточной и итоговой аттестации: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-</a:t>
            </a:r>
            <a:r>
              <a:rPr lang="ru-RU" altLang="ru-RU" sz="2000" smtClean="0">
                <a:solidFill>
                  <a:srgbClr val="002060"/>
                </a:solidFill>
                <a:latin typeface="Georgia" pitchFamily="18" charset="0"/>
              </a:rPr>
              <a:t>адаптированные тексты,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altLang="ru-RU" sz="2000" smtClean="0">
                <a:solidFill>
                  <a:srgbClr val="002060"/>
                </a:solidFill>
                <a:latin typeface="Georgia" pitchFamily="18" charset="0"/>
              </a:rPr>
              <a:t>-сокращение объема списываемого текста,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altLang="ru-RU" sz="2000" smtClean="0">
                <a:solidFill>
                  <a:srgbClr val="002060"/>
                </a:solidFill>
                <a:latin typeface="Georgia" pitchFamily="18" charset="0"/>
              </a:rPr>
              <a:t>-выполнение задания в несколько приемов,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altLang="ru-RU" sz="2000" smtClean="0">
                <a:solidFill>
                  <a:srgbClr val="002060"/>
                </a:solidFill>
                <a:latin typeface="Georgia" pitchFamily="18" charset="0"/>
              </a:rPr>
              <a:t>-подкрепление картинками материала, записываемого на слух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altLang="ru-RU" sz="2000" smtClean="0">
                <a:solidFill>
                  <a:srgbClr val="002060"/>
                </a:solidFill>
                <a:latin typeface="Georgia" pitchFamily="18" charset="0"/>
              </a:rPr>
              <a:t>-возможность альтернативного ответа,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altLang="ru-RU" sz="2000" smtClean="0">
                <a:solidFill>
                  <a:srgbClr val="002060"/>
                </a:solidFill>
                <a:latin typeface="Georgia" pitchFamily="18" charset="0"/>
              </a:rPr>
              <a:t>-адаптированные диктанты, контрольные работы (вписывание отдельных букв, возможность опоры на образец..),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altLang="ru-RU" sz="2000" smtClean="0">
                <a:solidFill>
                  <a:srgbClr val="002060"/>
                </a:solidFill>
                <a:latin typeface="Georgia" pitchFamily="18" charset="0"/>
              </a:rPr>
              <a:t>-индивидуальная диктовка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altLang="ru-RU" sz="2000" smtClean="0">
                <a:solidFill>
                  <a:srgbClr val="002060"/>
                </a:solidFill>
                <a:latin typeface="Georgia" pitchFamily="18" charset="0"/>
              </a:rPr>
              <a:t>-увеличение времени на выполнение,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altLang="ru-RU" sz="2000" smtClean="0">
                <a:solidFill>
                  <a:srgbClr val="002060"/>
                </a:solidFill>
                <a:latin typeface="Georgia" pitchFamily="18" charset="0"/>
              </a:rPr>
              <a:t>-изменение обстановки (в отдельном помещении, в малой группе, индивидуально в присутствии сопровождающего,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altLang="ru-RU" sz="2000" smtClean="0">
                <a:solidFill>
                  <a:srgbClr val="002060"/>
                </a:solidFill>
                <a:latin typeface="Georgia" pitchFamily="18" charset="0"/>
              </a:rPr>
              <a:t>-возможность выполнения задания в компьютерном варианте,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altLang="ru-RU" sz="2000" smtClean="0">
                <a:solidFill>
                  <a:srgbClr val="002060"/>
                </a:solidFill>
                <a:latin typeface="Georgia" pitchFamily="18" charset="0"/>
              </a:rPr>
              <a:t>-организующая помощь тьютора</a:t>
            </a:r>
          </a:p>
        </p:txBody>
      </p:sp>
    </p:spTree>
    <p:extLst>
      <p:ext uri="{BB962C8B-B14F-4D97-AF65-F5344CB8AC3E}">
        <p14:creationId xmlns:p14="http://schemas.microsoft.com/office/powerpoint/2010/main" val="114836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6002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>
          <a:xfrm>
            <a:off x="304800" y="1981200"/>
            <a:ext cx="8686800" cy="4724400"/>
          </a:xfrm>
        </p:spPr>
        <p:txBody>
          <a:bodyPr/>
          <a:lstStyle/>
          <a:p>
            <a:endParaRPr lang="ru-RU" altLang="ru-RU" smtClean="0"/>
          </a:p>
        </p:txBody>
      </p:sp>
      <p:sp>
        <p:nvSpPr>
          <p:cNvPr id="4" name="Овал 3"/>
          <p:cNvSpPr/>
          <p:nvPr/>
        </p:nvSpPr>
        <p:spPr>
          <a:xfrm>
            <a:off x="533400" y="457200"/>
            <a:ext cx="7391400" cy="1447800"/>
          </a:xfrm>
          <a:prstGeom prst="ellipse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latin typeface="Georgia" pitchFamily="18" charset="0"/>
              </a:rPr>
              <a:t>Психолого-педагогическое сопровождение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4800" y="4419600"/>
            <a:ext cx="4495800" cy="609600"/>
          </a:xfrm>
          <a:prstGeom prst="round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Учитель-логопед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4800" y="3581400"/>
            <a:ext cx="4419600" cy="609600"/>
          </a:xfrm>
          <a:prstGeom prst="round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Учитель-дефектолог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4800" y="2895600"/>
            <a:ext cx="4419600" cy="609600"/>
          </a:xfrm>
          <a:prstGeom prst="round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Педагог-психолог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67200" y="2057400"/>
            <a:ext cx="4648200" cy="685800"/>
          </a:xfrm>
          <a:prstGeom prst="round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dirty="0">
                <a:solidFill>
                  <a:srgbClr val="002060"/>
                </a:solidFill>
                <a:latin typeface="Georgia" pitchFamily="18" charset="0"/>
              </a:rPr>
              <a:t>Междисциплинарная команда специалистов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4800" y="5181600"/>
            <a:ext cx="4495800" cy="609600"/>
          </a:xfrm>
          <a:prstGeom prst="round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Социальный</a:t>
            </a:r>
            <a:r>
              <a:rPr lang="ru-RU" sz="2400" dirty="0">
                <a:solidFill>
                  <a:prstClr val="white"/>
                </a:solidFill>
                <a:latin typeface="Georgia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педагог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4800" y="5943600"/>
            <a:ext cx="4495800" cy="609600"/>
          </a:xfrm>
          <a:prstGeom prst="round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Тьютор</a:t>
            </a:r>
            <a:endParaRPr lang="ru-RU" sz="2400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47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 idx="4294967295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>
              <a:defRPr/>
            </a:pPr>
            <a:r>
              <a:rPr lang="ru-RU" sz="2700" b="1" i="1" cap="none" dirty="0" smtClean="0">
                <a:solidFill>
                  <a:srgbClr val="C00000"/>
                </a:solidFill>
                <a:effectLst/>
                <a:latin typeface="Georgia" pitchFamily="18" charset="0"/>
              </a:rPr>
              <a:t>Основные направления коррекционной работы педагога-психолога</a:t>
            </a:r>
          </a:p>
        </p:txBody>
      </p:sp>
      <p:sp>
        <p:nvSpPr>
          <p:cNvPr id="25603" name="Rectangle 3"/>
          <p:cNvSpPr>
            <a:spLocks noGrp="1"/>
          </p:cNvSpPr>
          <p:nvPr>
            <p:ph type="body" idx="4294967295"/>
          </p:nvPr>
        </p:nvSpPr>
        <p:spPr>
          <a:xfrm>
            <a:off x="304800" y="1981200"/>
            <a:ext cx="8686800" cy="40989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000000"/>
              </a:buClr>
              <a:buFont typeface="Wingdings 2" pitchFamily="18" charset="2"/>
              <a:buChar char=""/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учебное поведение,</a:t>
            </a: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 typeface="Wingdings 2" pitchFamily="18" charset="2"/>
              <a:buChar char=""/>
            </a:pPr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 typeface="Wingdings 2" pitchFamily="18" charset="2"/>
              <a:buChar char=""/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социально-бытовые навыки,</a:t>
            </a: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 typeface="Wingdings 2" pitchFamily="18" charset="2"/>
              <a:buChar char=""/>
            </a:pPr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 typeface="Wingdings 2" pitchFamily="18" charset="2"/>
              <a:buChar char=""/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коммуникативные навыки,</a:t>
            </a: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 typeface="Wingdings 2" pitchFamily="18" charset="2"/>
              <a:buChar char=""/>
            </a:pPr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 typeface="Wingdings 2" pitchFamily="18" charset="2"/>
              <a:buChar char=""/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познавательная сфера,</a:t>
            </a: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 typeface="Wingdings 2" pitchFamily="18" charset="2"/>
              <a:buChar char=""/>
            </a:pPr>
            <a:endParaRPr lang="ru-RU" altLang="ru-RU" sz="2000" b="1" smtClean="0">
              <a:solidFill>
                <a:srgbClr val="002060"/>
              </a:solidFill>
              <a:latin typeface="Georgia" pitchFamily="18" charset="0"/>
            </a:endParaRP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 typeface="Wingdings 2" pitchFamily="18" charset="2"/>
              <a:buChar char=""/>
            </a:pPr>
            <a:r>
              <a:rPr lang="ru-RU" altLang="ru-RU" sz="2000" b="1" smtClean="0">
                <a:solidFill>
                  <a:srgbClr val="002060"/>
                </a:solidFill>
                <a:latin typeface="Georgia" pitchFamily="18" charset="0"/>
              </a:rPr>
              <a:t>Эмоционально-личностное развитие</a:t>
            </a:r>
            <a:endParaRPr lang="ru-RU" altLang="ru-RU" sz="2000" b="1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54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 idx="4294967295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>
              <a:defRPr/>
            </a:pPr>
            <a:r>
              <a:rPr lang="ru-RU" sz="2700" b="1" i="1" cap="none" dirty="0" smtClean="0">
                <a:solidFill>
                  <a:srgbClr val="C00000"/>
                </a:solidFill>
                <a:effectLst/>
                <a:latin typeface="Georgia" pitchFamily="18" charset="0"/>
              </a:rPr>
              <a:t>Основные направления коррекционной работы учителя-дефектолога</a:t>
            </a:r>
          </a:p>
        </p:txBody>
      </p:sp>
      <p:sp>
        <p:nvSpPr>
          <p:cNvPr id="26627" name="Rectangle 3"/>
          <p:cNvSpPr>
            <a:spLocks noGrp="1"/>
          </p:cNvSpPr>
          <p:nvPr>
            <p:ph type="body" idx="4294967295"/>
          </p:nvPr>
        </p:nvSpPr>
        <p:spPr>
          <a:xfrm>
            <a:off x="304800" y="1524000"/>
            <a:ext cx="8686800" cy="4556125"/>
          </a:xfrm>
        </p:spPr>
        <p:txBody>
          <a:bodyPr/>
          <a:lstStyle/>
          <a:p>
            <a:r>
              <a:rPr lang="ru-RU" altLang="ru-RU" sz="2000" b="1" smtClean="0">
                <a:solidFill>
                  <a:srgbClr val="002060"/>
                </a:solidFill>
                <a:latin typeface="Times New Roman" pitchFamily="18" charset="0"/>
              </a:rPr>
              <a:t>Формирование базовых предпосылок учебной деятельности (навыков имитации, понимания инструкций, навыков работы по образцу и т.п.),</a:t>
            </a:r>
          </a:p>
          <a:p>
            <a:r>
              <a:rPr lang="ru-RU" altLang="ru-RU" sz="2000" b="1" smtClean="0">
                <a:solidFill>
                  <a:srgbClr val="002060"/>
                </a:solidFill>
                <a:latin typeface="Times New Roman" pitchFamily="18" charset="0"/>
              </a:rPr>
              <a:t>Ликвидация пробелов в программном материале (формирование навыков по программе предыдущего класса),</a:t>
            </a:r>
          </a:p>
          <a:p>
            <a:r>
              <a:rPr lang="ru-RU" altLang="ru-RU" sz="2000" b="1" smtClean="0">
                <a:solidFill>
                  <a:srgbClr val="002060"/>
                </a:solidFill>
                <a:latin typeface="Times New Roman" pitchFamily="18" charset="0"/>
              </a:rPr>
              <a:t>Формирование навыков в рамках отдельных коррекционных курсов,</a:t>
            </a:r>
          </a:p>
          <a:p>
            <a:r>
              <a:rPr lang="ru-RU" altLang="ru-RU" sz="2000" b="1" smtClean="0">
                <a:solidFill>
                  <a:srgbClr val="002060"/>
                </a:solidFill>
                <a:latin typeface="Times New Roman" pitchFamily="18" charset="0"/>
              </a:rPr>
              <a:t>Преодоление неравномерности в развитии (альтернативная коммуникация, глобальное чтение и т.п.),</a:t>
            </a:r>
          </a:p>
          <a:p>
            <a:r>
              <a:rPr lang="ru-RU" altLang="ru-RU" sz="2000" b="1" smtClean="0">
                <a:solidFill>
                  <a:srgbClr val="002060"/>
                </a:solidFill>
                <a:latin typeface="Times New Roman" pitchFamily="18" charset="0"/>
              </a:rPr>
              <a:t>Коррекция навыков, препятствующих успешному овладению программным материалом (развитие мелкой моторики, зрительно-моторной координации и т.д.),</a:t>
            </a:r>
          </a:p>
          <a:p>
            <a:r>
              <a:rPr lang="ru-RU" altLang="ru-RU" sz="2000" b="1" smtClean="0">
                <a:solidFill>
                  <a:srgbClr val="002060"/>
                </a:solidFill>
                <a:latin typeface="Times New Roman" pitchFamily="18" charset="0"/>
              </a:rPr>
              <a:t>Развитие социально-бытовых навыков.</a:t>
            </a:r>
          </a:p>
          <a:p>
            <a:endParaRPr lang="ru-RU" altLang="ru-RU" sz="2000" b="1" smtClean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70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 idx="4294967295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>
              <a:defRPr/>
            </a:pPr>
            <a:r>
              <a:rPr lang="ru-RU" sz="2700" b="1" i="1" cap="none" dirty="0" smtClean="0">
                <a:solidFill>
                  <a:srgbClr val="C00000"/>
                </a:solidFill>
                <a:effectLst/>
                <a:latin typeface="Georgia" pitchFamily="18" charset="0"/>
              </a:rPr>
              <a:t>Основные направления коррекционной работы учителя-логопеда</a:t>
            </a:r>
          </a:p>
        </p:txBody>
      </p:sp>
      <p:sp>
        <p:nvSpPr>
          <p:cNvPr id="2765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ru-RU" altLang="ru-RU" sz="2400" smtClean="0">
                <a:solidFill>
                  <a:srgbClr val="002060"/>
                </a:solidFill>
                <a:latin typeface="Georgia" pitchFamily="18" charset="0"/>
              </a:rPr>
              <a:t>Формирование коммуникативной стороны речи (формирование альтернативной коммуникации, развитие диалогической речи, обучение ответам на поставленные вопросы, умению задавать вопросы),</a:t>
            </a:r>
          </a:p>
          <a:p>
            <a:r>
              <a:rPr lang="ru-RU" altLang="ru-RU" sz="2400" smtClean="0">
                <a:solidFill>
                  <a:srgbClr val="002060"/>
                </a:solidFill>
                <a:latin typeface="Georgia" pitchFamily="18" charset="0"/>
              </a:rPr>
              <a:t>Понимание обращенной речи (инструкций, коротких текстов, диалогов и т.д.),</a:t>
            </a:r>
          </a:p>
          <a:p>
            <a:r>
              <a:rPr lang="ru-RU" altLang="ru-RU" sz="2400" smtClean="0">
                <a:solidFill>
                  <a:srgbClr val="002060"/>
                </a:solidFill>
                <a:latin typeface="Georgia" pitchFamily="18" charset="0"/>
              </a:rPr>
              <a:t>Коррекция дисграфии,</a:t>
            </a:r>
          </a:p>
          <a:p>
            <a:r>
              <a:rPr lang="ru-RU" altLang="ru-RU" sz="2400" smtClean="0">
                <a:solidFill>
                  <a:srgbClr val="002060"/>
                </a:solidFill>
                <a:latin typeface="Georgia" pitchFamily="18" charset="0"/>
              </a:rPr>
              <a:t>Обучение чтению и письму</a:t>
            </a:r>
          </a:p>
          <a:p>
            <a:endParaRPr lang="ru-RU" altLang="ru-RU" b="1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88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 idx="4294967295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>
              <a:defRPr/>
            </a:pPr>
            <a:r>
              <a:rPr lang="ru-RU" sz="2700" b="1" i="1" cap="none" dirty="0" smtClean="0">
                <a:solidFill>
                  <a:srgbClr val="C00000"/>
                </a:solidFill>
                <a:effectLst/>
                <a:latin typeface="Georgia" pitchFamily="18" charset="0"/>
              </a:rPr>
              <a:t>Основные направления коррекционной работы социального педагога</a:t>
            </a:r>
          </a:p>
        </p:txBody>
      </p:sp>
      <p:sp>
        <p:nvSpPr>
          <p:cNvPr id="2867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ru-RU" altLang="ru-RU" sz="2400" smtClean="0">
                <a:solidFill>
                  <a:srgbClr val="002060"/>
                </a:solidFill>
                <a:latin typeface="Georgia" pitchFamily="18" charset="0"/>
              </a:rPr>
              <a:t>Установление взаимодействия с учреждениями социальной защиты, органами опеки, общественными организациями, защищающими права инвалидов и т.п.,</a:t>
            </a:r>
          </a:p>
          <a:p>
            <a:r>
              <a:rPr lang="ru-RU" altLang="ru-RU" sz="2400" smtClean="0">
                <a:solidFill>
                  <a:srgbClr val="002060"/>
                </a:solidFill>
                <a:latin typeface="Georgia" pitchFamily="18" charset="0"/>
              </a:rPr>
              <a:t>Организация участия ребенка в школьных и внешкольных мероприятиях, студиях учреждений дополнительного образования,</a:t>
            </a:r>
          </a:p>
          <a:p>
            <a:r>
              <a:rPr lang="ru-RU" altLang="ru-RU" sz="2400" smtClean="0">
                <a:solidFill>
                  <a:srgbClr val="002060"/>
                </a:solidFill>
                <a:latin typeface="Georgia" pitchFamily="18" charset="0"/>
              </a:rPr>
              <a:t>Помощь в работе с родителями, организация деятельности «Родительского клуба» и т.д.,</a:t>
            </a:r>
          </a:p>
          <a:p>
            <a:r>
              <a:rPr lang="ru-RU" altLang="ru-RU" sz="2400" smtClean="0">
                <a:solidFill>
                  <a:srgbClr val="002060"/>
                </a:solidFill>
                <a:latin typeface="Georgia" pitchFamily="18" charset="0"/>
              </a:rPr>
              <a:t>Поиск необходимой информации, популяризация знаний об инклюзивном образовании и т.д.</a:t>
            </a:r>
          </a:p>
        </p:txBody>
      </p:sp>
    </p:spTree>
    <p:extLst>
      <p:ext uri="{BB962C8B-B14F-4D97-AF65-F5344CB8AC3E}">
        <p14:creationId xmlns:p14="http://schemas.microsoft.com/office/powerpoint/2010/main" val="45337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 idx="4294967295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>
              <a:defRPr/>
            </a:pPr>
            <a:r>
              <a:rPr lang="ru-RU" sz="2700" b="1" i="1" cap="none" dirty="0" smtClean="0">
                <a:solidFill>
                  <a:srgbClr val="C00000"/>
                </a:solidFill>
                <a:effectLst/>
                <a:latin typeface="Georgia" pitchFamily="18" charset="0"/>
              </a:rPr>
              <a:t>Основные направления коррекционной работы </a:t>
            </a:r>
            <a:r>
              <a:rPr lang="ru-RU" sz="2700" b="1" i="1" cap="none" dirty="0" err="1" smtClean="0">
                <a:solidFill>
                  <a:srgbClr val="C00000"/>
                </a:solidFill>
                <a:effectLst/>
                <a:latin typeface="Georgia" pitchFamily="18" charset="0"/>
              </a:rPr>
              <a:t>тьютора</a:t>
            </a:r>
            <a:endParaRPr lang="ru-RU" sz="2700" b="1" i="1" cap="none" dirty="0" smtClean="0">
              <a:solidFill>
                <a:srgbClr val="C00000"/>
              </a:solidFill>
              <a:effectLst/>
              <a:latin typeface="Georgia" pitchFamily="18" charset="0"/>
            </a:endParaRPr>
          </a:p>
        </p:txBody>
      </p:sp>
      <p:sp>
        <p:nvSpPr>
          <p:cNvPr id="2969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ru-RU" altLang="ru-RU" sz="2400" smtClean="0">
                <a:solidFill>
                  <a:srgbClr val="002060"/>
                </a:solidFill>
                <a:latin typeface="Georgia" pitchFamily="18" charset="0"/>
              </a:rPr>
              <a:t>Коррекция проявлений нежелательного поведения,</a:t>
            </a:r>
          </a:p>
          <a:p>
            <a:r>
              <a:rPr lang="ru-RU" altLang="ru-RU" sz="2400" smtClean="0">
                <a:solidFill>
                  <a:srgbClr val="002060"/>
                </a:solidFill>
                <a:latin typeface="Georgia" pitchFamily="18" charset="0"/>
              </a:rPr>
              <a:t>Организация деятельности в рамках фронтального урока,</a:t>
            </a:r>
          </a:p>
          <a:p>
            <a:r>
              <a:rPr lang="ru-RU" altLang="ru-RU" sz="2400" smtClean="0">
                <a:solidFill>
                  <a:srgbClr val="002060"/>
                </a:solidFill>
                <a:latin typeface="Georgia" pitchFamily="18" charset="0"/>
              </a:rPr>
              <a:t>Развитие и генерализация коммуникативных навыков,</a:t>
            </a:r>
          </a:p>
          <a:p>
            <a:r>
              <a:rPr lang="ru-RU" altLang="ru-RU" sz="2400" smtClean="0">
                <a:solidFill>
                  <a:srgbClr val="002060"/>
                </a:solidFill>
                <a:latin typeface="Georgia" pitchFamily="18" charset="0"/>
              </a:rPr>
              <a:t>Адаптация учебного материала, основанная на рекомендациях учителя,</a:t>
            </a:r>
          </a:p>
          <a:p>
            <a:r>
              <a:rPr lang="ru-RU" altLang="ru-RU" sz="2400" smtClean="0">
                <a:solidFill>
                  <a:srgbClr val="002060"/>
                </a:solidFill>
                <a:latin typeface="Georgia" pitchFamily="18" charset="0"/>
              </a:rPr>
              <a:t>Развитие социально-бытовых навыков (переодевание, прием пищи, туалет и т.д.)</a:t>
            </a:r>
          </a:p>
          <a:p>
            <a:endParaRPr lang="ru-RU" altLang="ru-RU" sz="2400" b="1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71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Статистические  данные</a:t>
            </a:r>
            <a:b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 о количестве детей с РАС в ОО СО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/>
                <a:gridCol w="2133600"/>
                <a:gridCol w="2133600"/>
                <a:gridCol w="21336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orgia" pitchFamily="18" charset="0"/>
                        </a:rPr>
                        <a:t>МОУ</a:t>
                      </a:r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orgia" pitchFamily="18" charset="0"/>
                        </a:rPr>
                        <a:t>ГОУ</a:t>
                      </a:r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itchFamily="18" charset="0"/>
                        </a:rPr>
                        <a:t>Уровень</a:t>
                      </a:r>
                      <a:r>
                        <a:rPr lang="ru-RU" baseline="0" dirty="0" smtClean="0">
                          <a:latin typeface="Georgia" pitchFamily="18" charset="0"/>
                        </a:rPr>
                        <a:t> начального образования</a:t>
                      </a:r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itchFamily="18" charset="0"/>
                        </a:rPr>
                        <a:t>Уровень дошкольного образования</a:t>
                      </a:r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itchFamily="18" charset="0"/>
                        </a:rPr>
                        <a:t>Количество ОО</a:t>
                      </a:r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itchFamily="18" charset="0"/>
                        </a:rPr>
                        <a:t>27</a:t>
                      </a:r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itchFamily="18" charset="0"/>
                        </a:rPr>
                        <a:t>71</a:t>
                      </a:r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itchFamily="18" charset="0"/>
                        </a:rPr>
                        <a:t>37</a:t>
                      </a:r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itchFamily="18" charset="0"/>
                        </a:rPr>
                        <a:t>Численность</a:t>
                      </a:r>
                      <a:r>
                        <a:rPr lang="ru-RU" baseline="0" dirty="0" smtClean="0">
                          <a:latin typeface="Georgia" pitchFamily="18" charset="0"/>
                        </a:rPr>
                        <a:t> детей с РАС</a:t>
                      </a:r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itchFamily="18" charset="0"/>
                        </a:rPr>
                        <a:t>36</a:t>
                      </a:r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itchFamily="18" charset="0"/>
                        </a:rPr>
                        <a:t>163</a:t>
                      </a:r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itchFamily="18" charset="0"/>
                        </a:rPr>
                        <a:t>265</a:t>
                      </a:r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61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 idx="4294967295"/>
          </p:nvPr>
        </p:nvSpPr>
        <p:spPr bwMode="auto">
          <a:xfrm flipV="1">
            <a:off x="304800" y="381000"/>
            <a:ext cx="8686800" cy="762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endParaRPr lang="ru-RU" sz="3200" cap="none" smtClean="0">
              <a:effectLst/>
            </a:endParaRPr>
          </a:p>
        </p:txBody>
      </p:sp>
      <p:sp>
        <p:nvSpPr>
          <p:cNvPr id="49155" name="Rectangle 3"/>
          <p:cNvSpPr>
            <a:spLocks noGrp="1"/>
          </p:cNvSpPr>
          <p:nvPr>
            <p:ph type="body" idx="4294967295"/>
          </p:nvPr>
        </p:nvSpPr>
        <p:spPr>
          <a:xfrm>
            <a:off x="304800" y="533400"/>
            <a:ext cx="8686800" cy="5546725"/>
          </a:xfrm>
        </p:spPr>
        <p:txBody>
          <a:bodyPr/>
          <a:lstStyle/>
          <a:p>
            <a:pPr>
              <a:buFont typeface="Wingdings 2" pitchFamily="18" charset="2"/>
              <a:buNone/>
              <a:defRPr/>
            </a:pPr>
            <a:r>
              <a:rPr lang="ru-RU" sz="33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sz="33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</a:t>
            </a:r>
          </a:p>
          <a:p>
            <a:pPr>
              <a:buFont typeface="Wingdings 2" pitchFamily="18" charset="2"/>
              <a:buNone/>
              <a:defRPr/>
            </a:pPr>
            <a:endParaRPr lang="ru-RU" sz="33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ctr">
              <a:buFont typeface="Wingdings 2" pitchFamily="18" charset="2"/>
              <a:buNone/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Спасибо за внимание!</a:t>
            </a:r>
          </a:p>
          <a:p>
            <a:pPr>
              <a:buFont typeface="Wingdings 2" pitchFamily="18" charset="2"/>
              <a:buNone/>
              <a:defRPr/>
            </a:pPr>
            <a:endParaRPr lang="ru-RU" sz="33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07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0811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Статистические  данные</a:t>
            </a:r>
            <a:b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 о количестве детей с РАС в ОО СО</a:t>
            </a:r>
            <a:endParaRPr lang="ru-RU" b="1" dirty="0">
              <a:solidFill>
                <a:srgbClr val="C00000"/>
              </a:solidFill>
              <a:latin typeface="Georgia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0" y="1052736"/>
          <a:ext cx="4067944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3707904" y="1196752"/>
          <a:ext cx="4848200" cy="3472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827584" y="3717032"/>
          <a:ext cx="5040560" cy="3140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7479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Выводы</a:t>
            </a:r>
            <a:endParaRPr lang="ru-RU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1</a:t>
            </a:r>
            <a:r>
              <a:rPr lang="ru-RU" dirty="0" smtClean="0">
                <a:latin typeface="Georgia" pitchFamily="18" charset="0"/>
              </a:rPr>
              <a:t>. Дети с РАС посещают и дошкольные ОО (2% ОО), и получают образование в общеобразовательных школах- инклюзивно (3% ОО), но больше всего их количество насчитывается в ОО, реализующих адаптированные общеобразовательные программы для обучающихся с ОВЗ (более 55% ОО)</a:t>
            </a:r>
          </a:p>
          <a:p>
            <a:r>
              <a:rPr lang="ru-RU" dirty="0" smtClean="0">
                <a:latin typeface="Georgia" pitchFamily="18" charset="0"/>
              </a:rPr>
              <a:t>2. Численность детей с РАС в ДОУ СУЩЕСТВЕННО ПРЕВЫШАЕТ ЧИСЛЕННОСТЬ МЛАДШИХ ШКОЛЬНИКОВ, ЧТО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46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24355D"/>
                </a:solidFill>
                <a:latin typeface="Georgia" pitchFamily="18" charset="0"/>
                <a:ea typeface="Times New Roman"/>
              </a:rPr>
              <a:t>10 фактов про аутизм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Georgia" pitchFamily="18" charset="0"/>
                <a:ea typeface="Times New Roman"/>
                <a:cs typeface="Arial"/>
              </a:rPr>
              <a:t>1.</a:t>
            </a:r>
            <a:r>
              <a:rPr lang="ru-RU" sz="3200" dirty="0">
                <a:solidFill>
                  <a:srgbClr val="C00000"/>
                </a:solidFill>
                <a:latin typeface="Georgia" pitchFamily="18" charset="0"/>
                <a:ea typeface="Times New Roman"/>
              </a:rPr>
              <a:t> </a:t>
            </a:r>
            <a:r>
              <a:rPr lang="ru-RU" sz="3200" u="sng" dirty="0">
                <a:solidFill>
                  <a:srgbClr val="C00000"/>
                </a:solidFill>
                <a:latin typeface="Georgia" pitchFamily="18" charset="0"/>
                <a:ea typeface="Times New Roman"/>
                <a:cs typeface="Arial"/>
                <a:hlinkClick r:id="rId2"/>
              </a:rPr>
              <a:t>Аутизм</a:t>
            </a:r>
            <a:r>
              <a:rPr lang="ru-RU" sz="3200" dirty="0">
                <a:solidFill>
                  <a:srgbClr val="C00000"/>
                </a:solidFill>
                <a:latin typeface="Georgia" pitchFamily="18" charset="0"/>
                <a:ea typeface="Times New Roman"/>
              </a:rPr>
              <a:t> – это один из видов инвалидности или ограниченных возможностей здоровья. </a:t>
            </a:r>
            <a:r>
              <a:rPr lang="ru-RU" dirty="0">
                <a:solidFill>
                  <a:srgbClr val="C00000"/>
                </a:solidFill>
                <a:latin typeface="Georgia" pitchFamily="18" charset="0"/>
                <a:ea typeface="Times New Roman"/>
              </a:rPr>
              <a:t/>
            </a:r>
            <a:br>
              <a:rPr lang="ru-RU" dirty="0">
                <a:solidFill>
                  <a:srgbClr val="C00000"/>
                </a:solidFill>
                <a:latin typeface="Georgia" pitchFamily="18" charset="0"/>
                <a:ea typeface="Times New Roman"/>
              </a:rPr>
            </a:br>
            <a:endParaRPr lang="ru-RU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21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722314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Georgia" pitchFamily="18" charset="0"/>
                <a:ea typeface="Times New Roman"/>
              </a:rPr>
              <a:t>2. Человек с аутизмом видит мир не так, как все остальные. Он иначе воспринимает практически все: звуки, цвета, запахи или прикосновения.</a:t>
            </a:r>
            <a:r>
              <a:rPr lang="ru-RU" sz="2200" dirty="0" smtClean="0">
                <a:solidFill>
                  <a:srgbClr val="C00000"/>
                </a:solidFill>
                <a:latin typeface="Georgia" pitchFamily="18" charset="0"/>
                <a:ea typeface="Times New Roman"/>
              </a:rPr>
              <a:t/>
            </a:r>
            <a:br>
              <a:rPr lang="ru-RU" sz="2200" dirty="0" smtClean="0">
                <a:solidFill>
                  <a:srgbClr val="C00000"/>
                </a:solidFill>
                <a:latin typeface="Georgia" pitchFamily="18" charset="0"/>
                <a:ea typeface="Times New Roman"/>
              </a:rPr>
            </a:br>
            <a:r>
              <a:rPr lang="ru-RU" sz="2400" dirty="0" smtClean="0">
                <a:solidFill>
                  <a:srgbClr val="C00000"/>
                </a:solidFill>
                <a:latin typeface="Georgia" pitchFamily="18" charset="0"/>
                <a:ea typeface="Times New Roman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Georgia" pitchFamily="18" charset="0"/>
                <a:ea typeface="Times New Roman"/>
              </a:rPr>
            </a:br>
            <a:endParaRPr lang="ru-RU" sz="2200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08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>
                <a:latin typeface="Arial"/>
                <a:ea typeface="Times New Roman"/>
              </a:rPr>
              <a:t/>
            </a:r>
            <a:br>
              <a:rPr lang="ru-RU" sz="2200" dirty="0" smtClean="0">
                <a:latin typeface="Arial"/>
                <a:ea typeface="Times New Roman"/>
              </a:rPr>
            </a:br>
            <a:r>
              <a:rPr lang="ru-RU" sz="2200" dirty="0" smtClean="0">
                <a:solidFill>
                  <a:srgbClr val="C00000"/>
                </a:solidFill>
                <a:latin typeface="Georgia" pitchFamily="18" charset="0"/>
                <a:ea typeface="Times New Roman"/>
              </a:rPr>
              <a:t>.</a:t>
            </a:r>
            <a:r>
              <a:rPr lang="ru-RU" sz="3200" dirty="0">
                <a:latin typeface="Arial"/>
                <a:ea typeface="Times New Roman"/>
              </a:rPr>
              <a:t/>
            </a:r>
            <a:br>
              <a:rPr lang="ru-RU" sz="3200" dirty="0">
                <a:latin typeface="Arial"/>
                <a:ea typeface="Times New Roman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890117"/>
            <a:ext cx="66967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cap="small" dirty="0">
                <a:solidFill>
                  <a:srgbClr val="C00000"/>
                </a:solidFill>
                <a:latin typeface="Georgia" pitchFamily="18" charset="0"/>
                <a:ea typeface="Times New Roman"/>
                <a:cs typeface="+mj-cs"/>
              </a:rPr>
              <a:t>3. Некоторые дети с аутизмом не говорят, или говорят совсем мало, но это не значит, что они ничего не понимают. 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07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Эркер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4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5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6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7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8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9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0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1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2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3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14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15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16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17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18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19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20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21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80TGp_general_light_ani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DF58D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EF9C5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E1F4D8"/>
        </a:lt1>
        <a:dk2>
          <a:srgbClr val="003366"/>
        </a:dk2>
        <a:lt2>
          <a:srgbClr val="808080"/>
        </a:lt2>
        <a:accent1>
          <a:srgbClr val="FFC319"/>
        </a:accent1>
        <a:accent2>
          <a:srgbClr val="A8D02A"/>
        </a:accent2>
        <a:accent3>
          <a:srgbClr val="EEF8E9"/>
        </a:accent3>
        <a:accent4>
          <a:srgbClr val="000000"/>
        </a:accent4>
        <a:accent5>
          <a:srgbClr val="FFDEAB"/>
        </a:accent5>
        <a:accent6>
          <a:srgbClr val="98BC25"/>
        </a:accent6>
        <a:hlink>
          <a:srgbClr val="5CB1FE"/>
        </a:hlink>
        <a:folHlink>
          <a:srgbClr val="FF6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EE9DE"/>
        </a:lt1>
        <a:dk2>
          <a:srgbClr val="000066"/>
        </a:dk2>
        <a:lt2>
          <a:srgbClr val="808080"/>
        </a:lt2>
        <a:accent1>
          <a:srgbClr val="5CB1FE"/>
        </a:accent1>
        <a:accent2>
          <a:srgbClr val="FF7575"/>
        </a:accent2>
        <a:accent3>
          <a:srgbClr val="FEF2EC"/>
        </a:accent3>
        <a:accent4>
          <a:srgbClr val="000000"/>
        </a:accent4>
        <a:accent5>
          <a:srgbClr val="B5D5FE"/>
        </a:accent5>
        <a:accent6>
          <a:srgbClr val="E76969"/>
        </a:accent6>
        <a:hlink>
          <a:srgbClr val="FFC319"/>
        </a:hlink>
        <a:folHlink>
          <a:srgbClr val="A8D02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Эркер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580TGp_general_light_ani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DF58D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EF9C5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E1F4D8"/>
        </a:lt1>
        <a:dk2>
          <a:srgbClr val="003366"/>
        </a:dk2>
        <a:lt2>
          <a:srgbClr val="808080"/>
        </a:lt2>
        <a:accent1>
          <a:srgbClr val="FFC319"/>
        </a:accent1>
        <a:accent2>
          <a:srgbClr val="A8D02A"/>
        </a:accent2>
        <a:accent3>
          <a:srgbClr val="EEF8E9"/>
        </a:accent3>
        <a:accent4>
          <a:srgbClr val="000000"/>
        </a:accent4>
        <a:accent5>
          <a:srgbClr val="FFDEAB"/>
        </a:accent5>
        <a:accent6>
          <a:srgbClr val="98BC25"/>
        </a:accent6>
        <a:hlink>
          <a:srgbClr val="5CB1FE"/>
        </a:hlink>
        <a:folHlink>
          <a:srgbClr val="FF6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EE9DE"/>
        </a:lt1>
        <a:dk2>
          <a:srgbClr val="000066"/>
        </a:dk2>
        <a:lt2>
          <a:srgbClr val="808080"/>
        </a:lt2>
        <a:accent1>
          <a:srgbClr val="5CB1FE"/>
        </a:accent1>
        <a:accent2>
          <a:srgbClr val="FF7575"/>
        </a:accent2>
        <a:accent3>
          <a:srgbClr val="FEF2EC"/>
        </a:accent3>
        <a:accent4>
          <a:srgbClr val="000000"/>
        </a:accent4>
        <a:accent5>
          <a:srgbClr val="B5D5FE"/>
        </a:accent5>
        <a:accent6>
          <a:srgbClr val="E76969"/>
        </a:accent6>
        <a:hlink>
          <a:srgbClr val="FFC319"/>
        </a:hlink>
        <a:folHlink>
          <a:srgbClr val="A8D02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Эркер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10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1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12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13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14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15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16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17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18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19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2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20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2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22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3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4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5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6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7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8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9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506</TotalTime>
  <Words>1512</Words>
  <Application>Microsoft Office PowerPoint</Application>
  <PresentationFormat>Экран (4:3)</PresentationFormat>
  <Paragraphs>246</Paragraphs>
  <Slides>40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27</vt:i4>
      </vt:variant>
      <vt:variant>
        <vt:lpstr>Заголовки слайдов</vt:lpstr>
      </vt:variant>
      <vt:variant>
        <vt:i4>40</vt:i4>
      </vt:variant>
    </vt:vector>
  </HeadingPairs>
  <TitlesOfParts>
    <vt:vector size="67" baseType="lpstr">
      <vt:lpstr>Эркер</vt:lpstr>
      <vt:lpstr>Трек</vt:lpstr>
      <vt:lpstr>1_Трек</vt:lpstr>
      <vt:lpstr>580TGp_general_light_ani</vt:lpstr>
      <vt:lpstr>1_Эркер</vt:lpstr>
      <vt:lpstr>1_580TGp_general_light_ani</vt:lpstr>
      <vt:lpstr>2_Эркер</vt:lpstr>
      <vt:lpstr>2_Трек</vt:lpstr>
      <vt:lpstr>3_Трек</vt:lpstr>
      <vt:lpstr>4_Трек</vt:lpstr>
      <vt:lpstr>5_Трек</vt:lpstr>
      <vt:lpstr>6_Трек</vt:lpstr>
      <vt:lpstr>7_Трек</vt:lpstr>
      <vt:lpstr>8_Трек</vt:lpstr>
      <vt:lpstr>9_Трек</vt:lpstr>
      <vt:lpstr>10_Трек</vt:lpstr>
      <vt:lpstr>11_Трек</vt:lpstr>
      <vt:lpstr>12_Трек</vt:lpstr>
      <vt:lpstr>13_Трек</vt:lpstr>
      <vt:lpstr>14_Трек</vt:lpstr>
      <vt:lpstr>15_Трек</vt:lpstr>
      <vt:lpstr>16_Трек</vt:lpstr>
      <vt:lpstr>17_Трек</vt:lpstr>
      <vt:lpstr>18_Трек</vt:lpstr>
      <vt:lpstr>19_Трек</vt:lpstr>
      <vt:lpstr>20_Трек</vt:lpstr>
      <vt:lpstr>21_Трек</vt:lpstr>
      <vt:lpstr>        </vt:lpstr>
      <vt:lpstr>шеринг</vt:lpstr>
      <vt:lpstr>Если раньше считалось, что аутизмом страдает каждый 90-й ребенок, то теперь ученые утверждают, что это заболевание есть у одного из 68 учеников младших классов. Причем среди мальчиков распространенность еще выше – 1 случай аутизма на 42 человека.</vt:lpstr>
      <vt:lpstr>Статистические  данные  о количестве детей с РАС в ОО СО</vt:lpstr>
      <vt:lpstr>Статистические  данные  о количестве детей с РАС в ОО СО</vt:lpstr>
      <vt:lpstr>Выводы</vt:lpstr>
      <vt:lpstr>10 фактов про аутизм</vt:lpstr>
      <vt:lpstr>2. Человек с аутизмом видит мир не так, как все остальные. Он иначе воспринимает практически все: звуки, цвета, запахи или прикосновения.  </vt:lpstr>
      <vt:lpstr> . </vt:lpstr>
      <vt:lpstr>4. У детей с аутизмом, которым сложно разговаривать, могут быть свои способы общения.</vt:lpstr>
      <vt:lpstr>5. Дети с аутизмом могут делать странные движения или издавать необычные звуки.</vt:lpstr>
      <vt:lpstr>6. Если некоторые дети с аутизмом почти не говорят, то другие могут рассказывать без умолку про то, что им интересно.</vt:lpstr>
      <vt:lpstr>7. Не смотрят в глаза во время разговора</vt:lpstr>
      <vt:lpstr>8. Людям с аутизмом бывает очень трудно понять ваши чувства по выражению лица и другим привычным нам признакам</vt:lpstr>
      <vt:lpstr>9. При аутизме эмоции совсем иначе выражаются в голосе или на лице.</vt:lpstr>
      <vt:lpstr>10. Иногда может показаться, что аутичный человек совсем не интересуется другими</vt:lpstr>
      <vt:lpstr>Особые образовательные потребностиОсо</vt:lpstr>
      <vt:lpstr>доступное качественное  образование,  коррекцию нарушений развития,  социальную адаптацию</vt:lpstr>
      <vt:lpstr>Приказ МИНИСТЕРСТВА ОБЩЕГО И ПРОФЕССИОНАЛЬНОГО ОБРАЗОВАНИЯ Свердловской области № 219-о от 20.07.2014 об организации стажировочной площадки</vt:lpstr>
      <vt:lpstr>Презентация PowerPoint</vt:lpstr>
      <vt:lpstr>В Федеральном государственном образовательном стандарте начального общего образования обучающихся с ограниченными возможностями здоровья (ФГОС НОО ОВЗ) отмечается, что для организации образовательного процесса обучающихся с РАС предусмотрено четыре варианта адаптированной основной общеобразовательной программы начального общего образования </vt:lpstr>
      <vt:lpstr>Особые образовательные потребности</vt:lpstr>
      <vt:lpstr>Специальные условия</vt:lpstr>
      <vt:lpstr> 2. Особенности организации образования  </vt:lpstr>
      <vt:lpstr>Охранительный режим</vt:lpstr>
      <vt:lpstr>Выбор места в классе</vt:lpstr>
      <vt:lpstr>Индивидуальная маркировка мебели и личных вещей</vt:lpstr>
      <vt:lpstr>Создание внешних маркеров и правил жизни в школе и классе</vt:lpstr>
      <vt:lpstr>Специальная организация работы в классе</vt:lpstr>
      <vt:lpstr>  В соответствии с рекомендациями специалистов  </vt:lpstr>
      <vt:lpstr>  Специальный дидактический материал  </vt:lpstr>
      <vt:lpstr>Технические средства обучения</vt:lpstr>
      <vt:lpstr>Форма и условия оценки достижений</vt:lpstr>
      <vt:lpstr>Презентация PowerPoint</vt:lpstr>
      <vt:lpstr>Основные направления коррекционной работы педагога-психолога</vt:lpstr>
      <vt:lpstr>Основные направления коррекционной работы учителя-дефектолога</vt:lpstr>
      <vt:lpstr>Основные направления коррекционной работы учителя-логопеда</vt:lpstr>
      <vt:lpstr>Основные направления коррекционной работы социального педагога</vt:lpstr>
      <vt:lpstr>Основные направления коррекционной работы тьютора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реч</dc:creator>
  <cp:lastModifiedBy>Ирина</cp:lastModifiedBy>
  <cp:revision>35</cp:revision>
  <dcterms:created xsi:type="dcterms:W3CDTF">2017-11-16T07:58:48Z</dcterms:created>
  <dcterms:modified xsi:type="dcterms:W3CDTF">2018-10-08T17:32:47Z</dcterms:modified>
</cp:coreProperties>
</file>