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5" r:id="rId3"/>
    <p:sldId id="299" r:id="rId4"/>
    <p:sldId id="296" r:id="rId5"/>
    <p:sldId id="300" r:id="rId6"/>
    <p:sldId id="258" r:id="rId7"/>
    <p:sldId id="297" r:id="rId8"/>
    <p:sldId id="286" r:id="rId9"/>
    <p:sldId id="301" r:id="rId10"/>
    <p:sldId id="302" r:id="rId11"/>
    <p:sldId id="303" r:id="rId12"/>
    <p:sldId id="290" r:id="rId13"/>
    <p:sldId id="304" r:id="rId14"/>
    <p:sldId id="289" r:id="rId15"/>
    <p:sldId id="292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D83DB-C019-403E-AA8A-1B0CBEF1949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A530-8995-4F64-9DAE-7297B291D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3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c.uralschool.ru/?section_id=1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8.jpeg"/><Relationship Id="rId5" Type="http://schemas.openxmlformats.org/officeDocument/2006/relationships/image" Target="../media/image15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9" cy="25348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Екатеринбург, 2022</a:t>
            </a:r>
          </a:p>
          <a:p>
            <a:pPr algn="r"/>
            <a:endParaRPr lang="ru-RU" sz="2000" dirty="0" smtClean="0"/>
          </a:p>
          <a:p>
            <a:pPr algn="l"/>
            <a:r>
              <a:rPr lang="ru-RU" sz="2000" dirty="0"/>
              <a:t>Использованные ресурсы:</a:t>
            </a:r>
          </a:p>
          <a:p>
            <a:pPr algn="l"/>
            <a:r>
              <a:rPr lang="ru-RU" sz="2000" dirty="0"/>
              <a:t>Н. Э. </a:t>
            </a:r>
            <a:r>
              <a:rPr lang="ru-RU" sz="2000" dirty="0" err="1"/>
              <a:t>Теремкова</a:t>
            </a:r>
            <a:r>
              <a:rPr lang="ru-RU" sz="2000" dirty="0"/>
              <a:t> «Логопедические задания для детей с ОНР», альбом 4</a:t>
            </a:r>
            <a:r>
              <a:rPr lang="ru-RU" sz="2000" dirty="0" smtClean="0"/>
              <a:t>;</a:t>
            </a:r>
            <a:endParaRPr lang="ru-RU" sz="2000" dirty="0"/>
          </a:p>
          <a:p>
            <a:pPr algn="l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://rc.uralschool.ru/?section_id=175</a:t>
            </a:r>
            <a:r>
              <a:rPr lang="ru-RU" sz="2000" dirty="0"/>
              <a:t> ;</a:t>
            </a:r>
          </a:p>
          <a:p>
            <a:pPr algn="l"/>
            <a:r>
              <a:rPr lang="ru-RU" sz="2000" dirty="0"/>
              <a:t>Всемирная сеть Интернет.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422" y="55596"/>
            <a:ext cx="5292080" cy="337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Коррекционно-развивающий курс</a:t>
            </a:r>
            <a:br>
              <a:rPr lang="ru-RU" sz="2400" dirty="0" smtClean="0"/>
            </a:br>
            <a:r>
              <a:rPr lang="ru-RU" sz="2400" dirty="0" smtClean="0"/>
              <a:t>«Развитие речи»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r>
              <a:rPr lang="ru-RU" sz="4800" dirty="0" smtClean="0"/>
              <a:t>10 марта, четверг</a:t>
            </a:r>
            <a:br>
              <a:rPr lang="ru-RU" sz="4800" dirty="0" smtClean="0"/>
            </a:br>
            <a:r>
              <a:rPr lang="ru-RU" sz="4800" dirty="0" smtClean="0"/>
              <a:t>Время года: весна</a:t>
            </a:r>
            <a:endParaRPr lang="ru-RU" sz="1200" dirty="0"/>
          </a:p>
        </p:txBody>
      </p:sp>
      <p:pic>
        <p:nvPicPr>
          <p:cNvPr id="1026" name="Picture 2" descr="https://cdn.azbyka.ru/deti/wp-content/uploads/2018/01/spring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062526" cy="40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570784" y="548680"/>
            <a:ext cx="288032" cy="9275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3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появились названия этих первоцветов?</a:t>
            </a:r>
            <a:endParaRPr lang="ru-RU" dirty="0"/>
          </a:p>
        </p:txBody>
      </p:sp>
      <p:pic>
        <p:nvPicPr>
          <p:cNvPr id="4098" name="Picture 2" descr="https://avatars.mds.yandex.net/get-pdb/1239772/8b09a59b-b7a9-41ad-8a63-b3b51af3109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8" y="2114613"/>
            <a:ext cx="4112169" cy="27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905548/ea2b539e-9f73-4434-9f19-2889d8f5854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2280"/>
            <a:ext cx="36045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087" y="5445224"/>
            <a:ext cx="823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                                                               Мать - и - мачеха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755576" y="6165304"/>
            <a:ext cx="2808312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78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239772/8b09a59b-b7a9-41ad-8a63-b3b51af3109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8" y="2114613"/>
            <a:ext cx="4112169" cy="27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905548/ea2b539e-9f73-4434-9f19-2889d8f5854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2280"/>
            <a:ext cx="36045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089" y="5445224"/>
            <a:ext cx="41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 – появляется из-</a:t>
            </a:r>
            <a:r>
              <a:rPr lang="ru-RU" b="1" dirty="0" smtClean="0"/>
              <a:t>под снег</a:t>
            </a:r>
            <a:r>
              <a:rPr lang="ru-RU" dirty="0" smtClean="0"/>
              <a:t>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1" y="5445224"/>
            <a:ext cx="3604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Мать - и – мачеха имеет особое строение листьев: нижняя сторона мягкая – «мать», верхняя сторона гладкая – «мачеха».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Названия этих первоцветов</a:t>
            </a:r>
            <a:br>
              <a:rPr lang="ru-RU" dirty="0" smtClean="0"/>
            </a:br>
            <a:r>
              <a:rPr lang="ru-RU" dirty="0" smtClean="0"/>
              <a:t>не случайны!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8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сначала, что потом</a:t>
            </a:r>
            <a:endParaRPr lang="ru-RU" dirty="0"/>
          </a:p>
        </p:txBody>
      </p:sp>
      <p:pic>
        <p:nvPicPr>
          <p:cNvPr id="3074" name="Picture 2" descr="https://ds04.infourok.ru/uploads/ex/016c/00087963-0f37e308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10041"/>
          <a:stretch/>
        </p:blipFill>
        <p:spPr bwMode="auto">
          <a:xfrm>
            <a:off x="1828800" y="836712"/>
            <a:ext cx="5472545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755576" y="6156700"/>
            <a:ext cx="2160240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77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16c/00087963-0f37e308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7" t="52549" r="10041"/>
          <a:stretch/>
        </p:blipFill>
        <p:spPr bwMode="auto">
          <a:xfrm>
            <a:off x="0" y="0"/>
            <a:ext cx="2632363" cy="24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16c/00087963-0f37e308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52756" b="50000"/>
          <a:stretch/>
        </p:blipFill>
        <p:spPr bwMode="auto">
          <a:xfrm>
            <a:off x="2632363" y="908720"/>
            <a:ext cx="2535382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16c/00087963-0f37e308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r="10041" b="50000"/>
          <a:stretch/>
        </p:blipFill>
        <p:spPr bwMode="auto">
          <a:xfrm>
            <a:off x="3794657" y="3487316"/>
            <a:ext cx="2736273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4.infourok.ru/uploads/ex/016c/00087963-0f37e308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51396" r="51950"/>
          <a:stretch/>
        </p:blipFill>
        <p:spPr bwMode="auto">
          <a:xfrm>
            <a:off x="6498285" y="4329916"/>
            <a:ext cx="2590800" cy="25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6624736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 </a:t>
            </a:r>
            <a:r>
              <a:rPr lang="ru-RU" sz="2800" dirty="0" smtClean="0"/>
              <a:t>                            С</a:t>
            </a:r>
            <a:r>
              <a:rPr lang="ru-RU" sz="2800" dirty="0" smtClean="0"/>
              <a:t>начала появляется маленький росток.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                                                  </a:t>
            </a:r>
            <a:r>
              <a:rPr lang="ru-RU" sz="2800" dirty="0" smtClean="0"/>
              <a:t>Потом появляются 				                           первые листочки и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бутон.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Растение растёт, </a:t>
            </a:r>
            <a:br>
              <a:rPr lang="ru-RU" sz="2800" dirty="0" smtClean="0"/>
            </a:br>
            <a:r>
              <a:rPr lang="ru-RU" sz="2800" dirty="0" smtClean="0"/>
              <a:t>распускается    цветок.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</a:t>
            </a:r>
            <a:r>
              <a:rPr lang="ru-RU" sz="2800" dirty="0" smtClean="0"/>
              <a:t>Потом цветок увядает.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918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Расскажи, как на клумбе вырос тюльпан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36510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</a:t>
            </a:r>
          </a:p>
          <a:p>
            <a:r>
              <a:rPr lang="ru-RU" dirty="0" smtClean="0"/>
              <a:t>луковица</a:t>
            </a:r>
          </a:p>
          <a:p>
            <a:r>
              <a:rPr lang="ru-RU" dirty="0" smtClean="0"/>
              <a:t>клумба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36510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зима</a:t>
            </a:r>
          </a:p>
          <a:p>
            <a:r>
              <a:rPr lang="ru-RU" dirty="0" smtClean="0"/>
              <a:t>холода</a:t>
            </a:r>
          </a:p>
          <a:p>
            <a:r>
              <a:rPr lang="ru-RU" dirty="0" smtClean="0"/>
              <a:t>снег</a:t>
            </a:r>
          </a:p>
          <a:p>
            <a:r>
              <a:rPr lang="ru-RU" dirty="0" smtClean="0"/>
              <a:t>тепло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4365103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весна</a:t>
            </a:r>
          </a:p>
          <a:p>
            <a:r>
              <a:rPr lang="ru-RU" dirty="0" smtClean="0"/>
              <a:t>солнце</a:t>
            </a:r>
          </a:p>
          <a:p>
            <a:r>
              <a:rPr lang="ru-RU" dirty="0" smtClean="0"/>
              <a:t>луковица</a:t>
            </a:r>
          </a:p>
          <a:p>
            <a:r>
              <a:rPr lang="ru-RU" dirty="0" smtClean="0"/>
              <a:t>росток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2099" y="436510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листочки</a:t>
            </a:r>
          </a:p>
          <a:p>
            <a:r>
              <a:rPr lang="ru-RU" dirty="0" smtClean="0"/>
              <a:t>к солнцу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436510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растаял снег</a:t>
            </a:r>
          </a:p>
          <a:p>
            <a:r>
              <a:rPr lang="ru-RU" dirty="0" smtClean="0"/>
              <a:t>тюльпан</a:t>
            </a:r>
          </a:p>
          <a:p>
            <a:r>
              <a:rPr lang="ru-RU" dirty="0" smtClean="0"/>
              <a:t>радость</a:t>
            </a:r>
            <a:endParaRPr lang="ru-RU" dirty="0"/>
          </a:p>
        </p:txBody>
      </p:sp>
      <p:pic>
        <p:nvPicPr>
          <p:cNvPr id="4098" name="Picture 2" descr="H:\сканер\Теремкова Н. Э\4 альбом\IMG_002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9ED"/>
              </a:clrFrom>
              <a:clrTo>
                <a:srgbClr val="E8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2323" r="7708" b="72727"/>
          <a:stretch/>
        </p:blipFill>
        <p:spPr bwMode="auto">
          <a:xfrm>
            <a:off x="251520" y="1628800"/>
            <a:ext cx="8384441" cy="22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96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</a:t>
            </a:r>
            <a:r>
              <a:rPr lang="ru-RU" dirty="0" smtClean="0">
                <a:solidFill>
                  <a:srgbClr val="FFC000"/>
                </a:solidFill>
              </a:rPr>
              <a:t>в</a:t>
            </a:r>
            <a:r>
              <a:rPr lang="ru-RU" dirty="0" smtClean="0">
                <a:solidFill>
                  <a:srgbClr val="92D05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т</a:t>
            </a:r>
            <a:r>
              <a:rPr lang="ru-RU" dirty="0" smtClean="0">
                <a:solidFill>
                  <a:srgbClr val="002060"/>
                </a:solidFill>
              </a:rPr>
              <a:t>ы</a:t>
            </a:r>
            <a:r>
              <a:rPr lang="ru-RU" dirty="0" smtClean="0"/>
              <a:t> </a:t>
            </a:r>
            <a:r>
              <a:rPr lang="ru-RU" dirty="0" smtClean="0"/>
              <a:t>– прекрасный подарок!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dirty="0" smtClean="0"/>
              <a:t>Нарисуй маме букет </a:t>
            </a:r>
            <a:r>
              <a:rPr lang="ru-RU" sz="4300" dirty="0" smtClean="0"/>
              <a:t>цветов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Для начала определи:</a:t>
            </a:r>
            <a:endParaRPr lang="ru-RU" dirty="0" smtClean="0"/>
          </a:p>
          <a:p>
            <a:pPr algn="just"/>
            <a:r>
              <a:rPr lang="ru-RU" dirty="0" smtClean="0"/>
              <a:t>какие </a:t>
            </a:r>
            <a:r>
              <a:rPr lang="ru-RU" dirty="0"/>
              <a:t>цветы – полевые, садовые или комнатные;</a:t>
            </a:r>
          </a:p>
          <a:p>
            <a:pPr algn="just"/>
            <a:r>
              <a:rPr lang="ru-RU" dirty="0"/>
              <a:t>цветы будут в подарочной упаковке , в горшке или в </a:t>
            </a:r>
            <a:r>
              <a:rPr lang="ru-RU" dirty="0" smtClean="0"/>
              <a:t>вазе;</a:t>
            </a:r>
            <a:endParaRPr lang="ru-RU" dirty="0"/>
          </a:p>
          <a:p>
            <a:pPr algn="just"/>
            <a:r>
              <a:rPr lang="ru-RU" dirty="0" smtClean="0"/>
              <a:t>количество </a:t>
            </a:r>
            <a:r>
              <a:rPr lang="ru-RU" dirty="0" smtClean="0"/>
              <a:t>– в букетах всегда нечетное количество цветов (1, 3, 5, 7, 9, … 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Желаю успехов в творчестве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1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0" y="0"/>
            <a:ext cx="8928992" cy="5486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Посмотри на картинки и назови тему занятия.</a:t>
            </a:r>
            <a:endParaRPr lang="ru-RU" sz="3200" dirty="0"/>
          </a:p>
        </p:txBody>
      </p:sp>
      <p:pic>
        <p:nvPicPr>
          <p:cNvPr id="1040" name="Picture 16" descr="https://cdn-nus-1.pinme.ru/photo/72/f9/72f9ad6dd32e8b65abcb5325158fe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5126711"/>
            <a:ext cx="1687045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byket.ru/images/cms/data/komnatnie_rasteniya/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15" y="5126711"/>
            <a:ext cx="1803204" cy="15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80525/ral/kisspng-rubber-fig-par-rubber-tree-houseplant-natural-ru-swainsona-formosa-5b08af2b8c0488.6855704315272957875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2" y="5126711"/>
            <a:ext cx="1800200" cy="1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wallpaperflare.com/static/616/531/646/tulips-flowers-bouquet-spring-wallpaper-thum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1599564"/>
            <a:ext cx="1650382" cy="12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.jigsawplanet.com/?rc=img&amp;pid=0e41b6e52af1&amp;size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37" y="1763687"/>
            <a:ext cx="1524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flexibleimages.club/wp-content/uploads/2018/12/Daffodil-B-416x28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1871" y="1486105"/>
            <a:ext cx="1796574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t3.depositphotos.com/8333320/14423/i/380/depositphotos_144237745-stock-photo-bright-flower-bell-persicifolia-photograph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" y="3295343"/>
            <a:ext cx="2004095" cy="16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st2.depositphotos.com/1016680/9587/i/950/depositphotos_95874334-stock-photo-bouquet-of-chrysanthemum-flower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18" y="1144232"/>
            <a:ext cx="1610704" cy="21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dgdesign.ru/uploads/posts/2019-06/1561723392_kartinki-na-prozrachnom-fone-romashki-slysgtf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9823"/>
            <a:ext cx="1819866" cy="15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thumbs.dreamstime.com/b/%D0%B1%D1%83%D0%BA%D0%B5%D1%82-cornflowers-%D0%BF%D0%BE-%D1%8F-%D0%B7%D0%B0%D0%BA%D1%80%D1%8B%D0%B2%D0%B0%D0%B5%D1%82-%D0%B2%D0%B2%D0%B5%D1%80%D1%85-9602764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91" y="3404199"/>
            <a:ext cx="1722512" cy="1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i.artfile.ru/s/1075437_060916_95_ArtFile_ru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4" y="3459560"/>
            <a:ext cx="1882650" cy="15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fs1.ppt4web.ru/images/95284/144493/310/img2.jp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9036" r="27047" b="26569"/>
          <a:stretch/>
        </p:blipFill>
        <p:spPr bwMode="auto">
          <a:xfrm>
            <a:off x="4867563" y="5196689"/>
            <a:ext cx="1241168" cy="12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20305" y="620688"/>
            <a:ext cx="798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«Цветы». Что между ними общего?</a:t>
            </a:r>
          </a:p>
        </p:txBody>
      </p:sp>
      <p:sp>
        <p:nvSpPr>
          <p:cNvPr id="3" name="Управляющая кнопка: настраиваемая 2">
            <a:hlinkClick r:id="rId14" action="ppaction://hlinksldjump" highlightClick="1"/>
          </p:cNvPr>
          <p:cNvSpPr/>
          <p:nvPr/>
        </p:nvSpPr>
        <p:spPr>
          <a:xfrm>
            <a:off x="6588224" y="5373216"/>
            <a:ext cx="2376264" cy="57358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31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6" y="188640"/>
            <a:ext cx="8928992" cy="95559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 всех цветов есть</a:t>
            </a:r>
            <a:br>
              <a:rPr lang="ru-RU" sz="3200" dirty="0" smtClean="0"/>
            </a:br>
            <a:r>
              <a:rPr lang="ru-RU" sz="3200" dirty="0" smtClean="0"/>
              <a:t>цветок, стебель, листья, корень. </a:t>
            </a:r>
            <a:endParaRPr lang="ru-RU" sz="3200" dirty="0"/>
          </a:p>
        </p:txBody>
      </p:sp>
      <p:pic>
        <p:nvPicPr>
          <p:cNvPr id="1040" name="Picture 16" descr="https://cdn-nus-1.pinme.ru/photo/72/f9/72f9ad6dd32e8b65abcb5325158fe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5126711"/>
            <a:ext cx="1687045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byket.ru/images/cms/data/komnatnie_rasteniya/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15" y="5126711"/>
            <a:ext cx="1803204" cy="15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80525/ral/kisspng-rubber-fig-par-rubber-tree-houseplant-natural-ru-swainsona-formosa-5b08af2b8c0488.6855704315272957875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2" y="5126711"/>
            <a:ext cx="1800200" cy="1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wallpaperflare.com/static/616/531/646/tulips-flowers-bouquet-spring-wallpaper-thum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1599564"/>
            <a:ext cx="1650382" cy="12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.jigsawplanet.com/?rc=img&amp;pid=0e41b6e52af1&amp;size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37" y="1763687"/>
            <a:ext cx="1524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flexibleimages.club/wp-content/uploads/2018/12/Daffodil-B-416x28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1871" y="1486105"/>
            <a:ext cx="1796574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t3.depositphotos.com/8333320/14423/i/380/depositphotos_144237745-stock-photo-bright-flower-bell-persicifolia-photograph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" y="3295343"/>
            <a:ext cx="2004095" cy="16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st2.depositphotos.com/1016680/9587/i/950/depositphotos_95874334-stock-photo-bouquet-of-chrysanthemum-flower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18" y="1144232"/>
            <a:ext cx="1610704" cy="21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dgdesign.ru/uploads/posts/2019-06/1561723392_kartinki-na-prozrachnom-fone-romashki-slysgtf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9823"/>
            <a:ext cx="1819866" cy="15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thumbs.dreamstime.com/b/%D0%B1%D1%83%D0%BA%D0%B5%D1%82-cornflowers-%D0%BF%D0%BE-%D1%8F-%D0%B7%D0%B0%D0%BA%D1%80%D1%8B%D0%B2%D0%B0%D0%B5%D1%82-%D0%B2%D0%B2%D0%B5%D1%80%D1%85-9602764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91" y="3404199"/>
            <a:ext cx="1722512" cy="1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i.artfile.ru/s/1075437_060916_95_ArtFile_ru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4" y="3459560"/>
            <a:ext cx="1882650" cy="15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fs1.ppt4web.ru/images/95284/144493/310/img2.jp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9036" r="27047" b="26569"/>
          <a:stretch/>
        </p:blipFill>
        <p:spPr bwMode="auto">
          <a:xfrm>
            <a:off x="4867563" y="5196689"/>
            <a:ext cx="1241168" cy="12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кружающий мир. Растения и грибы. Комплект из 7 плакатов.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13774" r="5557" b="21988"/>
          <a:stretch/>
        </p:blipFill>
        <p:spPr bwMode="auto">
          <a:xfrm flipH="1">
            <a:off x="6198912" y="2120223"/>
            <a:ext cx="3018382" cy="36158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67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0" y="0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Посмотри на цветы и скажи,</a:t>
            </a:r>
            <a:br>
              <a:rPr lang="ru-RU" sz="3600" dirty="0" smtClean="0"/>
            </a:br>
            <a:r>
              <a:rPr lang="ru-RU" sz="3600" dirty="0" smtClean="0"/>
              <a:t>в чём различие.</a:t>
            </a:r>
            <a:endParaRPr lang="ru-RU" sz="3600" dirty="0"/>
          </a:p>
        </p:txBody>
      </p:sp>
      <p:pic>
        <p:nvPicPr>
          <p:cNvPr id="1040" name="Picture 16" descr="https://cdn-nus-1.pinme.ru/photo/72/f9/72f9ad6dd32e8b65abcb5325158fe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5126711"/>
            <a:ext cx="1687045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byket.ru/images/cms/data/komnatnie_rasteniya/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15" y="5126711"/>
            <a:ext cx="1803204" cy="15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80525/ral/kisspng-rubber-fig-par-rubber-tree-houseplant-natural-ru-swainsona-formosa-5b08af2b8c0488.6855704315272957875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2" y="5126711"/>
            <a:ext cx="1800200" cy="1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wallpaperflare.com/static/616/531/646/tulips-flowers-bouquet-spring-wallpaper-thum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1599564"/>
            <a:ext cx="1650382" cy="12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.jigsawplanet.com/?rc=img&amp;pid=0e41b6e52af1&amp;size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37" y="1763687"/>
            <a:ext cx="1524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flexibleimages.club/wp-content/uploads/2018/12/Daffodil-B-416x28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1871" y="1486105"/>
            <a:ext cx="1796574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t3.depositphotos.com/8333320/14423/i/380/depositphotos_144237745-stock-photo-bright-flower-bell-persicifolia-photograph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" y="3295343"/>
            <a:ext cx="2004095" cy="16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st2.depositphotos.com/1016680/9587/i/950/depositphotos_95874334-stock-photo-bouquet-of-chrysanthemum-flower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18" y="1144232"/>
            <a:ext cx="1610704" cy="21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dgdesign.ru/uploads/posts/2019-06/1561723392_kartinki-na-prozrachnom-fone-romashki-slysgtf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9823"/>
            <a:ext cx="1819866" cy="15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thumbs.dreamstime.com/b/%D0%B1%D1%83%D0%BA%D0%B5%D1%82-cornflowers-%D0%BF%D0%BE-%D1%8F-%D0%B7%D0%B0%D0%BA%D1%80%D1%8B%D0%B2%D0%B0%D0%B5%D1%82-%D0%B2%D0%B2%D0%B5%D1%80%D1%85-9602764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91" y="3404199"/>
            <a:ext cx="1722512" cy="1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i.artfile.ru/s/1075437_060916_95_ArtFile_ru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4" y="3459560"/>
            <a:ext cx="1882650" cy="15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fs1.ppt4web.ru/images/95284/144493/310/img2.jp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9036" r="27047" b="26569"/>
          <a:stretch/>
        </p:blipFill>
        <p:spPr bwMode="auto">
          <a:xfrm>
            <a:off x="4735682" y="5196689"/>
            <a:ext cx="1241168" cy="12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настраиваемая 12">
            <a:hlinkClick r:id="rId14" action="ppaction://hlinksldjump" highlightClick="1"/>
          </p:cNvPr>
          <p:cNvSpPr/>
          <p:nvPr/>
        </p:nvSpPr>
        <p:spPr>
          <a:xfrm>
            <a:off x="6804248" y="5196689"/>
            <a:ext cx="1944216" cy="46455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198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0" y="0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Цветы растут</a:t>
            </a:r>
            <a:br>
              <a:rPr lang="ru-RU" sz="3600" dirty="0" smtClean="0"/>
            </a:br>
            <a:r>
              <a:rPr lang="ru-RU" sz="3600" dirty="0" smtClean="0"/>
              <a:t>в саду, в поле, в комнате.</a:t>
            </a:r>
            <a:endParaRPr lang="ru-RU" sz="3600" dirty="0"/>
          </a:p>
        </p:txBody>
      </p:sp>
      <p:pic>
        <p:nvPicPr>
          <p:cNvPr id="1040" name="Picture 16" descr="https://cdn-nus-1.pinme.ru/photo/72/f9/72f9ad6dd32e8b65abcb5325158fe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5126711"/>
            <a:ext cx="1687045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byket.ru/images/cms/data/komnatnie_rasteniya/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15" y="5126711"/>
            <a:ext cx="1803204" cy="15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80525/ral/kisspng-rubber-fig-par-rubber-tree-houseplant-natural-ru-swainsona-formosa-5b08af2b8c0488.6855704315272957875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2" y="5126711"/>
            <a:ext cx="1800200" cy="1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-dog.ru/wallpapers/9/11/535572995373095/lug-cvety-leto-razdo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48" y="3068960"/>
            <a:ext cx="2835673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4561" y="1196753"/>
            <a:ext cx="167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садовые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58946" y="3099228"/>
            <a:ext cx="236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полевые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020513" y="6306810"/>
            <a:ext cx="236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</a:t>
            </a:r>
            <a:r>
              <a:rPr lang="ru-RU" sz="3200" dirty="0" smtClean="0"/>
              <a:t>омнатные</a:t>
            </a:r>
            <a:endParaRPr lang="ru-RU" sz="3200" dirty="0"/>
          </a:p>
        </p:txBody>
      </p:sp>
      <p:pic>
        <p:nvPicPr>
          <p:cNvPr id="1026" name="Picture 2" descr="https://pro-dachnikov.com/uploads/posts/2021-09/1633032752_10-p-sad-v-tsvetakh-foto-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92" y="1196752"/>
            <a:ext cx="2694862" cy="17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mykaleidoscope.ru/uploads/posts/2021-10/1634008548_26-mykaleidoscope-ru-p-tsveti-v-komnate-interer-interer-krasivo-f-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48" y="4879638"/>
            <a:ext cx="2835673" cy="18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wallpaperflare.com/static/616/531/646/tulips-flowers-bouquet-spring-wallpaper-thumb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1599564"/>
            <a:ext cx="1650382" cy="12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.jigsawplanet.com/?rc=img&amp;pid=0e41b6e52af1&amp;size=1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37" y="1763687"/>
            <a:ext cx="1524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flexibleimages.club/wp-content/uploads/2018/12/Daffodil-B-416x28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1871" y="1486105"/>
            <a:ext cx="1796574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t3.depositphotos.com/8333320/14423/i/380/depositphotos_144237745-stock-photo-bright-flower-bell-persicifolia-photograph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" y="3295343"/>
            <a:ext cx="2004095" cy="16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st2.depositphotos.com/1016680/9587/i/950/depositphotos_95874334-stock-photo-bouquet-of-chrysanthemum-flowers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18" y="1144232"/>
            <a:ext cx="1610704" cy="21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dgdesign.ru/uploads/posts/2019-06/1561723392_kartinki-na-prozrachnom-fone-romashki-slysgtfk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9823"/>
            <a:ext cx="1819866" cy="15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thumbs.dreamstime.com/b/%D0%B1%D1%83%D0%BA%D0%B5%D1%82-cornflowers-%D0%BF%D0%BE-%D1%8F-%D0%B7%D0%B0%D0%BA%D1%80%D1%8B%D0%B2%D0%B0%D0%B5%D1%82-%D0%B2%D0%B2%D0%B5%D1%80%D1%85-9602764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91" y="3404199"/>
            <a:ext cx="1722512" cy="1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i.artfile.ru/s/1075437_060916_95_ArtFile_ru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4" y="3459560"/>
            <a:ext cx="1882650" cy="15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fs1.ppt4web.ru/images/95284/144493/310/img2.jpg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9036" r="27047" b="26569"/>
          <a:stretch/>
        </p:blipFill>
        <p:spPr bwMode="auto">
          <a:xfrm>
            <a:off x="4735682" y="5196689"/>
            <a:ext cx="1241168" cy="12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07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3" y="5373216"/>
            <a:ext cx="5904656" cy="12359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Проговори скороговорку 3 раза, каждый раз ускоряя темп.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i="1" dirty="0" smtClean="0"/>
              <a:t>Ты нас , мама, не ищи – </a:t>
            </a:r>
            <a:br>
              <a:rPr lang="ru-RU" sz="2000" i="1" dirty="0" smtClean="0"/>
            </a:br>
            <a:r>
              <a:rPr lang="ru-RU" sz="2000" i="1" dirty="0" smtClean="0"/>
              <a:t>Щиплем щавель мы на щи.</a:t>
            </a:r>
            <a:endParaRPr lang="ru-RU" sz="20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58112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Артикуляционная гимнастика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20796" y="5157192"/>
            <a:ext cx="2943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Старайся</a:t>
            </a:r>
          </a:p>
          <a:p>
            <a:pPr algn="r"/>
            <a:r>
              <a:rPr lang="ru-RU" sz="2800" dirty="0" smtClean="0"/>
              <a:t> пропеть гласные на одном выдохе!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554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эти цветы носят название «</a:t>
            </a:r>
            <a:r>
              <a:rPr lang="ru-RU" b="1" dirty="0" smtClean="0"/>
              <a:t>перв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цветы</a:t>
            </a:r>
            <a:r>
              <a:rPr lang="ru-RU" dirty="0" smtClean="0"/>
              <a:t>»?</a:t>
            </a:r>
            <a:endParaRPr lang="ru-RU" dirty="0"/>
          </a:p>
        </p:txBody>
      </p:sp>
      <p:pic>
        <p:nvPicPr>
          <p:cNvPr id="4098" name="Picture 2" descr="https://avatars.mds.yandex.net/get-pdb/1239772/8b09a59b-b7a9-41ad-8a63-b3b51af3109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8" y="2114613"/>
            <a:ext cx="4112169" cy="27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905548/ea2b539e-9f73-4434-9f19-2889d8f5854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2280"/>
            <a:ext cx="36045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691680" y="5766467"/>
            <a:ext cx="201622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441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</a:t>
            </a:r>
            <a:br>
              <a:rPr lang="ru-RU" dirty="0" smtClean="0"/>
            </a:br>
            <a:r>
              <a:rPr lang="ru-RU" b="1" dirty="0" smtClean="0"/>
              <a:t>перв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ые</a:t>
            </a:r>
            <a:r>
              <a:rPr lang="ru-RU" dirty="0" smtClean="0"/>
              <a:t>  </a:t>
            </a:r>
            <a:r>
              <a:rPr lang="ru-RU" b="1" dirty="0" smtClean="0"/>
              <a:t>цветы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долгой холодной зимы.</a:t>
            </a:r>
            <a:endParaRPr lang="ru-RU" dirty="0"/>
          </a:p>
        </p:txBody>
      </p:sp>
      <p:pic>
        <p:nvPicPr>
          <p:cNvPr id="4098" name="Picture 2" descr="https://avatars.mds.yandex.net/get-pdb/1239772/8b09a59b-b7a9-41ad-8a63-b3b51af3109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8" y="2114613"/>
            <a:ext cx="4112169" cy="27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905548/ea2b539e-9f73-4434-9f19-2889d8f5854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2280"/>
            <a:ext cx="36045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12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2487</TotalTime>
  <Words>301</Words>
  <Application>Microsoft Office PowerPoint</Application>
  <PresentationFormat>Экран (4:3)</PresentationFormat>
  <Paragraphs>68</Paragraphs>
  <Slides>16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день победы</vt:lpstr>
      <vt:lpstr>Коррекционно-развивающий курс «Развитие речи»   10 марта, четверг Время года: весна</vt:lpstr>
      <vt:lpstr>Посмотри на картинки и назови тему занятия.</vt:lpstr>
      <vt:lpstr>У всех цветов есть цветок, стебель, листья, корень. </vt:lpstr>
      <vt:lpstr>Посмотри на цветы и скажи, в чём различие.</vt:lpstr>
      <vt:lpstr>Цветы растут в саду, в поле, в комнате.</vt:lpstr>
      <vt:lpstr>Проговори скороговорку 3 раза, каждый раз ускоряя темп. Ты нас , мама, не ищи –  Щиплем щавель мы на щи.</vt:lpstr>
      <vt:lpstr>Презентация PowerPoint</vt:lpstr>
      <vt:lpstr>Почему эти цветы носят название «первоцветы»?</vt:lpstr>
      <vt:lpstr>Это первые  цветы после долгой холодной зимы.</vt:lpstr>
      <vt:lpstr>Как появились названия этих первоцветов?</vt:lpstr>
      <vt:lpstr>Названия этих первоцветов не случайны!</vt:lpstr>
      <vt:lpstr>Что сначала, что потом</vt:lpstr>
      <vt:lpstr>                             Сначала появляется маленький росток.                                                      Потом появляются                                первые листочки и                                                              бутон.               Растение растёт,  распускается    цветок.                                     Потом цветок увядает.</vt:lpstr>
      <vt:lpstr>Расскажи, как на клумбе вырос тюльпан</vt:lpstr>
      <vt:lpstr>Цветы – прекрасный подарок!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217</cp:revision>
  <cp:lastPrinted>2022-03-10T04:11:58Z</cp:lastPrinted>
  <dcterms:created xsi:type="dcterms:W3CDTF">2016-09-27T04:10:24Z</dcterms:created>
  <dcterms:modified xsi:type="dcterms:W3CDTF">2022-03-10T08:11:05Z</dcterms:modified>
</cp:coreProperties>
</file>