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68" r:id="rId6"/>
    <p:sldId id="270" r:id="rId7"/>
    <p:sldId id="269" r:id="rId8"/>
    <p:sldId id="259" r:id="rId9"/>
    <p:sldId id="263" r:id="rId10"/>
    <p:sldId id="261" r:id="rId11"/>
    <p:sldId id="264" r:id="rId12"/>
    <p:sldId id="274" r:id="rId13"/>
    <p:sldId id="262" r:id="rId14"/>
    <p:sldId id="265" r:id="rId15"/>
    <p:sldId id="266" r:id="rId16"/>
    <p:sldId id="26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8FD8-33F0-4462-9A2C-CA83CCEDA90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3FAC-C5A9-419F-97FD-C3D56743D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Правила </a:t>
            </a:r>
            <a:r>
              <a:rPr lang="ru-RU" b="1" dirty="0" err="1">
                <a:solidFill>
                  <a:srgbClr val="C00000"/>
                </a:solidFill>
              </a:rPr>
              <a:t>электробезопосности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Документы\Мама\Мама\картинки разные\электробезопасность\mcskid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916832"/>
            <a:ext cx="6441957" cy="4407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09120"/>
            <a:ext cx="5486400" cy="720080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rgbClr val="0070C0"/>
                </a:solidFill>
              </a:rPr>
              <a:t>Спицы в розетку засунул едва</a:t>
            </a:r>
            <a:br>
              <a:rPr lang="ru-RU" sz="2400" b="0" dirty="0">
                <a:solidFill>
                  <a:srgbClr val="0070C0"/>
                </a:solidFill>
              </a:rPr>
            </a:br>
            <a:r>
              <a:rPr lang="ru-RU" sz="2400" b="0" dirty="0">
                <a:solidFill>
                  <a:srgbClr val="0070C0"/>
                </a:solidFill>
              </a:rPr>
              <a:t>Искры и пламя до потолка!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332656"/>
            <a:ext cx="5280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8709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суй в розетку предметы и пальцы!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5486400" cy="936104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rgbClr val="0070C0"/>
                </a:solidFill>
              </a:rPr>
              <a:t>Неисправную гирлянду лучше не включать,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Чтоб пожарных и врачей в дом не вызывать.</a:t>
            </a:r>
            <a:br>
              <a:rPr lang="ru-RU" b="0" dirty="0">
                <a:solidFill>
                  <a:srgbClr val="0070C0"/>
                </a:solidFill>
              </a:rPr>
            </a:b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54868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пользуйся неисправными электроприборами!</a:t>
            </a: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835696" y="548680"/>
            <a:ext cx="5486400" cy="4114800"/>
          </a:xfrm>
          <a:prstGeom prst="rect">
            <a:avLst/>
          </a:prstGeom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Документы\Мама\Мама\картинки разные\электробезопасность\Jelektrobezopasnost-v-dom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2287" y="612774"/>
            <a:ext cx="5771191" cy="432839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тяни вилку из розетки за провод!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221088"/>
            <a:ext cx="5486400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Документы\Мама\Мама\картинки разные\электробезопасность\energo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717" y="612774"/>
            <a:ext cx="6602365" cy="425638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085184"/>
            <a:ext cx="5515000" cy="936104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лезь и даже не подходи к трансформаторной будке!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Документы\Мама\Мама\картинки разные\электробезопасность\596410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620688"/>
            <a:ext cx="6432715" cy="482453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бросай ничего на провода и не играй вблизи!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 l="3893" r="3893"/>
          <a:stretch>
            <a:fillRect/>
          </a:stretch>
        </p:blipFill>
        <p:spPr bwMode="auto">
          <a:xfrm>
            <a:off x="1603507" y="612774"/>
            <a:ext cx="5344757" cy="400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16561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прикасайся к электроприборам мокрыми руками!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окументы\Мама\Мама\картинки разные\электробезопасность\0007-007-Pomn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окументы\Мама\Мама\картинки разные\электробезопасность\imag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196752"/>
            <a:ext cx="3557723" cy="3541911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47664" y="450004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 и соблюдай правила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03648" y="4722136"/>
            <a:ext cx="77403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электробезопасности</a:t>
            </a: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440160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К дальним сёлам, городам, </a:t>
            </a:r>
          </a:p>
          <a:p>
            <a:r>
              <a:rPr lang="ru-RU" sz="2200" b="1" dirty="0">
                <a:solidFill>
                  <a:srgbClr val="0070C0"/>
                </a:solidFill>
              </a:rPr>
              <a:t>Кто идёт по проводам? </a:t>
            </a:r>
          </a:p>
          <a:p>
            <a:r>
              <a:rPr lang="ru-RU" sz="2200" b="1" dirty="0">
                <a:solidFill>
                  <a:srgbClr val="0070C0"/>
                </a:solidFill>
              </a:rPr>
              <a:t>Светлое Величество! Это … </a:t>
            </a:r>
          </a:p>
          <a:p>
            <a:r>
              <a:rPr lang="ru-RU" sz="2200" b="1" dirty="0">
                <a:solidFill>
                  <a:srgbClr val="0070C0"/>
                </a:solidFill>
              </a:rPr>
              <a:t>(электричество)</a:t>
            </a:r>
          </a:p>
          <a:p>
            <a:endParaRPr lang="ru-RU" dirty="0"/>
          </a:p>
        </p:txBody>
      </p:sp>
      <p:pic>
        <p:nvPicPr>
          <p:cNvPr id="1028" name="Picture 4" descr="C:\Users\User\Desktop\Документы\Мама\Мама\картинки разные\электробезопасность\Без названия (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0"/>
            <a:ext cx="6861106" cy="514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62068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Дом — стеклянный пузырёк, А живёт в нём огонёк. </a:t>
            </a:r>
          </a:p>
          <a:p>
            <a:r>
              <a:rPr lang="ru-RU" dirty="0"/>
              <a:t>Днём он спит, </a:t>
            </a:r>
          </a:p>
          <a:p>
            <a:r>
              <a:rPr lang="ru-RU" dirty="0"/>
              <a:t>а как проснётся – </a:t>
            </a:r>
          </a:p>
          <a:p>
            <a:r>
              <a:rPr lang="ru-RU" dirty="0"/>
              <a:t>Ярким пламенем зажжётся. </a:t>
            </a:r>
          </a:p>
        </p:txBody>
      </p:sp>
      <p:pic>
        <p:nvPicPr>
          <p:cNvPr id="3074" name="Picture 2" descr="C:\Users\User\Desktop\Документы\Мама\Мама\картинки разные\электробезопасность\0030-029-Lampochk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548680"/>
            <a:ext cx="2979159" cy="2808312"/>
          </a:xfrm>
          <a:prstGeom prst="rect">
            <a:avLst/>
          </a:prstGeom>
          <a:noFill/>
        </p:spPr>
      </p:pic>
      <p:pic>
        <p:nvPicPr>
          <p:cNvPr id="3075" name="Picture 3" descr="C:\Users\User\Desktop\Документы\Мама\Мама\картинки разные\электробезопасность\G56034-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780928"/>
            <a:ext cx="3528392" cy="35283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39952" y="436510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по центру потолка солнышко висит, Как наступит темнота – </a:t>
            </a:r>
          </a:p>
          <a:p>
            <a:r>
              <a:rPr lang="ru-RU" dirty="0"/>
              <a:t>В ней лампочка горит.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окументы\Мама\Мама\картинки разные\электробезопасность\Machovka_Bul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6" y="404664"/>
            <a:ext cx="2712891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548680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Свет идёт не с потолка,</a:t>
            </a:r>
            <a:br>
              <a:rPr lang="ru-RU" dirty="0"/>
            </a:br>
            <a:r>
              <a:rPr lang="ru-RU" dirty="0"/>
              <a:t>Свет даёт моя рука. -</a:t>
            </a:r>
            <a:br>
              <a:rPr lang="ru-RU" dirty="0"/>
            </a:br>
            <a:r>
              <a:rPr lang="ru-RU" dirty="0"/>
              <a:t>Я включаю и Она </a:t>
            </a:r>
            <a:br>
              <a:rPr lang="ru-RU" dirty="0"/>
            </a:br>
            <a:r>
              <a:rPr lang="ru-RU" dirty="0"/>
              <a:t>Как домашняя луна</a:t>
            </a:r>
            <a:br>
              <a:rPr lang="ru-RU" dirty="0"/>
            </a:br>
            <a:r>
              <a:rPr lang="ru-RU" dirty="0"/>
              <a:t>Светит около меня, </a:t>
            </a:r>
            <a:br>
              <a:rPr lang="ru-RU" dirty="0"/>
            </a:br>
            <a:r>
              <a:rPr lang="ru-RU" dirty="0"/>
              <a:t>И под ней читаю 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077072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Ночь. Но если захочу, Щёлкну раз — и свет включу. </a:t>
            </a:r>
          </a:p>
        </p:txBody>
      </p:sp>
      <p:pic>
        <p:nvPicPr>
          <p:cNvPr id="4099" name="Picture 3" descr="C:\Users\User\Desktop\Документы\Мама\Мама\картинки разные\электробезопасность\depositphotos_101840850-stock-illustration-cartoon-turn-me-on-ligh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21297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692696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не хвастая скажу: Всех друзей омоложу! Идут ко мне унылые - С морщинками и складками, Уходят очень милые - Весёлые и гладкие! Значит, я надёжный друг, Электрический … (утюг) 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0892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492896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573016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Есть у нас в квартире робот. У него огромный хобот. Любит робот чистоту </a:t>
            </a:r>
          </a:p>
          <a:p>
            <a:r>
              <a:rPr lang="ru-RU" dirty="0"/>
              <a:t>И гудит, как лайнер: «</a:t>
            </a:r>
            <a:r>
              <a:rPr lang="ru-RU" dirty="0" err="1"/>
              <a:t>Ту-у-у</a:t>
            </a:r>
            <a:r>
              <a:rPr lang="ru-RU" dirty="0"/>
              <a:t>…» Он охотно пыль глотает, </a:t>
            </a:r>
          </a:p>
          <a:p>
            <a:r>
              <a:rPr lang="ru-RU" dirty="0"/>
              <a:t>Не болеет, не чихает. 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User\Desktop\Документы\Мама\Мама\картинки разные\электробезопасность\images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3658160" cy="2740088"/>
          </a:xfrm>
          <a:prstGeom prst="rect">
            <a:avLst/>
          </a:prstGeom>
          <a:noFill/>
        </p:spPr>
      </p:pic>
      <p:pic>
        <p:nvPicPr>
          <p:cNvPr id="5123" name="Picture 3" descr="C:\Users\User\Desktop\Документы\Мама\Мама\картинки разные\электробезопасность\Утюг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140968"/>
            <a:ext cx="3521968" cy="2641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764704"/>
          <a:ext cx="2903984" cy="2088232"/>
        </p:xfrm>
        <a:graphic>
          <a:graphicData uri="http://schemas.openxmlformats.org/drawingml/2006/table">
            <a:tbl>
              <a:tblPr/>
              <a:tblGrid>
                <a:gridCol w="29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68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860032" y="4653136"/>
          <a:ext cx="3456384" cy="1152128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173">
                <a:tc>
                  <a:txBody>
                    <a:bodyPr/>
                    <a:lstStyle/>
                    <a:p>
                      <a:r>
                        <a:rPr lang="ru-RU" dirty="0"/>
                        <a:t>Сушит ветер-суховей</a:t>
                      </a:r>
                      <a:br>
                        <a:rPr lang="ru-RU" dirty="0"/>
                      </a:br>
                      <a:r>
                        <a:rPr lang="ru-RU" dirty="0"/>
                        <a:t>Кудри мамочки моей.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5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4048" y="76470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4868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2474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пыхчу, пыхчу, пыхчу,</a:t>
            </a:r>
            <a:br>
              <a:rPr lang="ru-RU" dirty="0"/>
            </a:br>
            <a:r>
              <a:rPr lang="ru-RU" dirty="0"/>
              <a:t>Больше греться не хочу.</a:t>
            </a:r>
            <a:br>
              <a:rPr lang="ru-RU" dirty="0"/>
            </a:br>
            <a:r>
              <a:rPr lang="ru-RU" dirty="0"/>
              <a:t>Крышка громко зазвенела:</a:t>
            </a:r>
            <a:br>
              <a:rPr lang="ru-RU" dirty="0"/>
            </a:br>
            <a:r>
              <a:rPr lang="ru-RU" dirty="0"/>
              <a:t>«Пейте чай, вода вскипела!»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User\Desktop\Документы\Мама\Мама\картинки разные\электробезопасность\518350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852795"/>
            <a:ext cx="3384376" cy="3387685"/>
          </a:xfrm>
          <a:prstGeom prst="rect">
            <a:avLst/>
          </a:prstGeom>
          <a:noFill/>
        </p:spPr>
      </p:pic>
      <p:pic>
        <p:nvPicPr>
          <p:cNvPr id="6147" name="Picture 3" descr="C:\Users\User\Desktop\Документы\Мама\Мама\картинки разные\электробезопасность\thumb_img_56d57f548d63a_resize_0_2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692696"/>
            <a:ext cx="3129874" cy="2691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0" y="1052736"/>
          <a:ext cx="3048000" cy="108012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3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4797152"/>
          <a:ext cx="3312368" cy="1026539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4293095"/>
          <a:ext cx="4248472" cy="210312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5352">
                <a:tc>
                  <a:txBody>
                    <a:bodyPr/>
                    <a:lstStyle/>
                    <a:p>
                      <a:r>
                        <a:rPr lang="ru-RU" dirty="0"/>
                        <a:t>В комнате ванной коробка стоит,</a:t>
                      </a:r>
                      <a:br>
                        <a:rPr lang="ru-RU" dirty="0"/>
                      </a:br>
                      <a:r>
                        <a:rPr lang="ru-RU" dirty="0"/>
                        <a:t>Глазом прозрачным и круглым глядит.</a:t>
                      </a:r>
                      <a:br>
                        <a:rPr lang="ru-RU" dirty="0"/>
                      </a:br>
                      <a:r>
                        <a:rPr lang="ru-RU" dirty="0"/>
                        <a:t>В глаз заглянуть интересно, когда</a:t>
                      </a:r>
                      <a:br>
                        <a:rPr lang="ru-RU" dirty="0"/>
                      </a:br>
                      <a:r>
                        <a:rPr lang="ru-RU" dirty="0"/>
                        <a:t>В этой коробке клокочет вода.</a:t>
                      </a:r>
                    </a:p>
                    <a:p>
                      <a:br>
                        <a:rPr lang="ru-RU" dirty="0"/>
                      </a:b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64088" y="980728"/>
          <a:ext cx="2880320" cy="1852882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7122">
                <a:tc>
                  <a:txBody>
                    <a:bodyPr/>
                    <a:lstStyle/>
                    <a:p>
                      <a:r>
                        <a:rPr lang="ru-RU" dirty="0"/>
                        <a:t>Что за чудо, что за ящик?</a:t>
                      </a:r>
                      <a:br>
                        <a:rPr lang="ru-RU" dirty="0"/>
                      </a:br>
                      <a:r>
                        <a:rPr lang="ru-RU" dirty="0"/>
                        <a:t>Сам – певец </a:t>
                      </a:r>
                    </a:p>
                    <a:p>
                      <a:r>
                        <a:rPr lang="ru-RU" dirty="0"/>
                        <a:t>и сам – рассказчик,</a:t>
                      </a:r>
                      <a:br>
                        <a:rPr lang="ru-RU" dirty="0"/>
                      </a:br>
                      <a:r>
                        <a:rPr lang="ru-RU" dirty="0"/>
                        <a:t>И к тому же заодно</a:t>
                      </a:r>
                      <a:br>
                        <a:rPr lang="ru-RU" dirty="0"/>
                      </a:br>
                      <a:r>
                        <a:rPr lang="ru-RU" dirty="0"/>
                        <a:t>Демонстрирует кино.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7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764704"/>
          <a:ext cx="2903984" cy="1656184"/>
        </p:xfrm>
        <a:graphic>
          <a:graphicData uri="http://schemas.openxmlformats.org/drawingml/2006/table">
            <a:tbl>
              <a:tblPr/>
              <a:tblGrid>
                <a:gridCol w="290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64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 descr="C:\Users\User\Desktop\Документы\Мама\Мама\картинки разные\электробезопасность\Без названия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47368" y="3284984"/>
            <a:ext cx="2603861" cy="2592288"/>
          </a:xfrm>
          <a:prstGeom prst="rect">
            <a:avLst/>
          </a:prstGeom>
          <a:noFill/>
        </p:spPr>
      </p:pic>
      <p:pic>
        <p:nvPicPr>
          <p:cNvPr id="7171" name="Picture 3" descr="C:\Users\User\Desktop\Документы\Мама\Мама\картинки разные\электробезопасность\Неисправности-стиральных-машино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196752"/>
            <a:ext cx="2866779" cy="2567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5515000" cy="1002234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rgbClr val="0070C0"/>
                </a:solidFill>
              </a:rPr>
              <a:t>Утюг горячий не игрушка, 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Утюг опаснее, чем  пушка.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За ним внимательно следи, 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Не то пожар ждет впереди!</a:t>
            </a:r>
          </a:p>
        </p:txBody>
      </p:sp>
      <p:pic>
        <p:nvPicPr>
          <p:cNvPr id="3074" name="Picture 2" descr="C:\Users\User\Desktop\Документы\Мама\Мама\картинки разные\электробезопасность\O23pr1hlKZ-big-3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332656"/>
            <a:ext cx="5056726" cy="379254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оставляй электроприборы без присмотра 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5064"/>
            <a:ext cx="5486400" cy="1656184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rgbClr val="0070C0"/>
                </a:solidFill>
              </a:rPr>
              <a:t>Если все приборы разом,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ты в одну розетку включишь,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Ты пожар проводки сразу</a:t>
            </a:r>
            <a:br>
              <a:rPr lang="ru-RU" b="0" dirty="0">
                <a:solidFill>
                  <a:srgbClr val="0070C0"/>
                </a:solidFill>
              </a:rPr>
            </a:br>
            <a:r>
              <a:rPr lang="ru-RU" b="0" dirty="0">
                <a:solidFill>
                  <a:srgbClr val="0070C0"/>
                </a:solidFill>
              </a:rPr>
              <a:t>В этой комнате получишь!</a:t>
            </a:r>
            <a:br>
              <a:rPr lang="ru-RU" b="0" dirty="0">
                <a:solidFill>
                  <a:srgbClr val="0070C0"/>
                </a:solidFill>
              </a:rPr>
            </a:b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 t="11446" b="11446"/>
          <a:stretch>
            <a:fillRect/>
          </a:stretch>
        </p:blipFill>
        <p:spPr bwMode="auto">
          <a:xfrm>
            <a:off x="2051720" y="548680"/>
            <a:ext cx="4608511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Не перегружай электросеть!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Правила электробезопосности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Утюг горячий не игрушка,  Утюг опаснее, чем  пушка. За ним внимательно следи,  Не то пожар ждет впереди!</vt:lpstr>
      <vt:lpstr>Если все приборы разом, ты в одну розетку включишь, Ты пожар проводки сразу В этой комнате получишь! </vt:lpstr>
      <vt:lpstr>Спицы в розетку засунул едва Искры и пламя до потолка!</vt:lpstr>
      <vt:lpstr>Неисправную гирлянду лучше не включать, Чтоб пожарных и врачей в дом не вызывать.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электробезопосности</dc:title>
  <dc:creator>User</dc:creator>
  <cp:lastModifiedBy>Речевой Центр</cp:lastModifiedBy>
  <cp:revision>37</cp:revision>
  <dcterms:created xsi:type="dcterms:W3CDTF">2017-10-17T16:18:17Z</dcterms:created>
  <dcterms:modified xsi:type="dcterms:W3CDTF">2025-01-20T09:05:34Z</dcterms:modified>
</cp:coreProperties>
</file>