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94" r:id="rId2"/>
    <p:sldId id="295" r:id="rId3"/>
    <p:sldId id="314" r:id="rId4"/>
    <p:sldId id="258" r:id="rId5"/>
    <p:sldId id="303" r:id="rId6"/>
    <p:sldId id="315" r:id="rId7"/>
    <p:sldId id="316" r:id="rId8"/>
    <p:sldId id="322" r:id="rId9"/>
    <p:sldId id="317" r:id="rId10"/>
    <p:sldId id="318" r:id="rId11"/>
    <p:sldId id="319" r:id="rId12"/>
    <p:sldId id="324" r:id="rId13"/>
    <p:sldId id="321" r:id="rId14"/>
    <p:sldId id="325" r:id="rId15"/>
    <p:sldId id="323" r:id="rId16"/>
    <p:sldId id="326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98D52-0275-4CE6-868B-5CB9E665E0AA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07ABDF41-65B0-4BAA-8BD6-82CE7F29C3B9}">
      <dgm:prSet phldrT="[Текст]"/>
      <dgm:spPr/>
      <dgm:t>
        <a:bodyPr/>
        <a:lstStyle/>
        <a:p>
          <a:r>
            <a:rPr lang="ru-RU" dirty="0" smtClean="0"/>
            <a:t>МАМА</a:t>
          </a:r>
          <a:endParaRPr lang="ru-RU" dirty="0"/>
        </a:p>
      </dgm:t>
    </dgm:pt>
    <dgm:pt modelId="{C66ECF46-7EA9-4EB4-86BA-385C2AA53219}" type="parTrans" cxnId="{95FB96B6-07CC-45FD-AC02-34B5E65670AB}">
      <dgm:prSet/>
      <dgm:spPr/>
      <dgm:t>
        <a:bodyPr/>
        <a:lstStyle/>
        <a:p>
          <a:endParaRPr lang="ru-RU"/>
        </a:p>
      </dgm:t>
    </dgm:pt>
    <dgm:pt modelId="{7A8FCC0E-A73A-4F9C-B0AC-8C8B911141B3}" type="sibTrans" cxnId="{95FB96B6-07CC-45FD-AC02-34B5E65670AB}">
      <dgm:prSet/>
      <dgm:spPr/>
      <dgm:t>
        <a:bodyPr/>
        <a:lstStyle/>
        <a:p>
          <a:endParaRPr lang="ru-RU"/>
        </a:p>
      </dgm:t>
    </dgm:pt>
    <dgm:pt modelId="{657BF3FF-D4CF-4526-AC90-4ECF713D9F5D}">
      <dgm:prSet phldrT="[Текст]"/>
      <dgm:spPr/>
      <dgm:t>
        <a:bodyPr/>
        <a:lstStyle/>
        <a:p>
          <a:r>
            <a:rPr lang="ru-RU" dirty="0" smtClean="0"/>
            <a:t>ДЕТЁНЫШ</a:t>
          </a:r>
          <a:endParaRPr lang="ru-RU" dirty="0"/>
        </a:p>
      </dgm:t>
    </dgm:pt>
    <dgm:pt modelId="{E1B86247-2BDE-42F3-B8D3-C02E70541E84}" type="parTrans" cxnId="{3892634C-46C6-465B-A5BC-190B27F26125}">
      <dgm:prSet/>
      <dgm:spPr/>
      <dgm:t>
        <a:bodyPr/>
        <a:lstStyle/>
        <a:p>
          <a:endParaRPr lang="ru-RU"/>
        </a:p>
      </dgm:t>
    </dgm:pt>
    <dgm:pt modelId="{3BBB4129-0849-46B8-A748-2E62095A49EA}" type="sibTrans" cxnId="{3892634C-46C6-465B-A5BC-190B27F26125}">
      <dgm:prSet/>
      <dgm:spPr/>
      <dgm:t>
        <a:bodyPr/>
        <a:lstStyle/>
        <a:p>
          <a:endParaRPr lang="ru-RU"/>
        </a:p>
      </dgm:t>
    </dgm:pt>
    <dgm:pt modelId="{0012BD3C-55C0-4103-BBC1-3C63372F65B9}">
      <dgm:prSet phldrT="[Текст]"/>
      <dgm:spPr/>
      <dgm:t>
        <a:bodyPr/>
        <a:lstStyle/>
        <a:p>
          <a:r>
            <a:rPr lang="ru-RU" dirty="0" smtClean="0"/>
            <a:t>ПАПА</a:t>
          </a:r>
          <a:endParaRPr lang="ru-RU" dirty="0"/>
        </a:p>
      </dgm:t>
    </dgm:pt>
    <dgm:pt modelId="{B97AE3DF-2C5A-4AA7-8ACF-5D612187278A}" type="parTrans" cxnId="{C77AF6A9-CEE1-4F36-B127-F0966E5B0E52}">
      <dgm:prSet/>
      <dgm:spPr/>
      <dgm:t>
        <a:bodyPr/>
        <a:lstStyle/>
        <a:p>
          <a:endParaRPr lang="ru-RU"/>
        </a:p>
      </dgm:t>
    </dgm:pt>
    <dgm:pt modelId="{84D0C7B6-5EDB-4821-B59C-C9FC7E320F45}" type="sibTrans" cxnId="{C77AF6A9-CEE1-4F36-B127-F0966E5B0E52}">
      <dgm:prSet/>
      <dgm:spPr/>
      <dgm:t>
        <a:bodyPr/>
        <a:lstStyle/>
        <a:p>
          <a:endParaRPr lang="ru-RU"/>
        </a:p>
      </dgm:t>
    </dgm:pt>
    <dgm:pt modelId="{CBA26092-E3F4-4543-B4E7-8CF345B9CAEA}" type="pres">
      <dgm:prSet presAssocID="{A3F98D52-0275-4CE6-868B-5CB9E665E0AA}" presName="compositeShape" presStyleCnt="0">
        <dgm:presLayoutVars>
          <dgm:chMax val="7"/>
          <dgm:dir/>
          <dgm:resizeHandles val="exact"/>
        </dgm:presLayoutVars>
      </dgm:prSet>
      <dgm:spPr/>
    </dgm:pt>
    <dgm:pt modelId="{ECEAB3AB-5200-49EE-93E0-75919D87ACB9}" type="pres">
      <dgm:prSet presAssocID="{A3F98D52-0275-4CE6-868B-5CB9E665E0AA}" presName="wedge1" presStyleLbl="node1" presStyleIdx="0" presStyleCnt="3"/>
      <dgm:spPr/>
      <dgm:t>
        <a:bodyPr/>
        <a:lstStyle/>
        <a:p>
          <a:endParaRPr lang="ru-RU"/>
        </a:p>
      </dgm:t>
    </dgm:pt>
    <dgm:pt modelId="{D6DDC2C5-3531-4098-9493-BE03FF3DBDC1}" type="pres">
      <dgm:prSet presAssocID="{A3F98D52-0275-4CE6-868B-5CB9E665E0AA}" presName="dummy1a" presStyleCnt="0"/>
      <dgm:spPr/>
    </dgm:pt>
    <dgm:pt modelId="{1035484D-97BD-4D66-8C21-D44A02BDD7F7}" type="pres">
      <dgm:prSet presAssocID="{A3F98D52-0275-4CE6-868B-5CB9E665E0AA}" presName="dummy1b" presStyleCnt="0"/>
      <dgm:spPr/>
    </dgm:pt>
    <dgm:pt modelId="{6D575E02-E6D1-494B-A69F-69FA25ACFBDC}" type="pres">
      <dgm:prSet presAssocID="{A3F98D52-0275-4CE6-868B-5CB9E665E0A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5778-305E-409E-890B-A9D276E4A86D}" type="pres">
      <dgm:prSet presAssocID="{A3F98D52-0275-4CE6-868B-5CB9E665E0AA}" presName="wedge2" presStyleLbl="node1" presStyleIdx="1" presStyleCnt="3"/>
      <dgm:spPr/>
      <dgm:t>
        <a:bodyPr/>
        <a:lstStyle/>
        <a:p>
          <a:endParaRPr lang="ru-RU"/>
        </a:p>
      </dgm:t>
    </dgm:pt>
    <dgm:pt modelId="{C02AEBCF-5E09-4DAC-B333-77FBD7F1991C}" type="pres">
      <dgm:prSet presAssocID="{A3F98D52-0275-4CE6-868B-5CB9E665E0AA}" presName="dummy2a" presStyleCnt="0"/>
      <dgm:spPr/>
    </dgm:pt>
    <dgm:pt modelId="{59BACAB4-392E-431F-B85C-0635EC8634CE}" type="pres">
      <dgm:prSet presAssocID="{A3F98D52-0275-4CE6-868B-5CB9E665E0AA}" presName="dummy2b" presStyleCnt="0"/>
      <dgm:spPr/>
    </dgm:pt>
    <dgm:pt modelId="{A654AD81-D89F-4BAF-893D-554D7A2DDEB1}" type="pres">
      <dgm:prSet presAssocID="{A3F98D52-0275-4CE6-868B-5CB9E665E0A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C45A-C161-4281-9986-6EEBBFA43C94}" type="pres">
      <dgm:prSet presAssocID="{A3F98D52-0275-4CE6-868B-5CB9E665E0AA}" presName="wedge3" presStyleLbl="node1" presStyleIdx="2" presStyleCnt="3"/>
      <dgm:spPr/>
      <dgm:t>
        <a:bodyPr/>
        <a:lstStyle/>
        <a:p>
          <a:endParaRPr lang="ru-RU"/>
        </a:p>
      </dgm:t>
    </dgm:pt>
    <dgm:pt modelId="{391042D6-3C85-4271-821F-2080B77F4F40}" type="pres">
      <dgm:prSet presAssocID="{A3F98D52-0275-4CE6-868B-5CB9E665E0AA}" presName="dummy3a" presStyleCnt="0"/>
      <dgm:spPr/>
    </dgm:pt>
    <dgm:pt modelId="{DCA17D5C-15E9-4D33-BB56-ED70DBBA8C54}" type="pres">
      <dgm:prSet presAssocID="{A3F98D52-0275-4CE6-868B-5CB9E665E0AA}" presName="dummy3b" presStyleCnt="0"/>
      <dgm:spPr/>
    </dgm:pt>
    <dgm:pt modelId="{5B969F84-612F-44A7-9D8D-FB4B422C7821}" type="pres">
      <dgm:prSet presAssocID="{A3F98D52-0275-4CE6-868B-5CB9E665E0A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D3CCB-98A8-429F-AE2C-A6A36DC371F6}" type="pres">
      <dgm:prSet presAssocID="{7A8FCC0E-A73A-4F9C-B0AC-8C8B911141B3}" presName="arrowWedge1" presStyleLbl="fgSibTrans2D1" presStyleIdx="0" presStyleCnt="3"/>
      <dgm:spPr/>
    </dgm:pt>
    <dgm:pt modelId="{322DC34E-996C-4BFC-856C-EBF833BCD7F2}" type="pres">
      <dgm:prSet presAssocID="{3BBB4129-0849-46B8-A748-2E62095A49EA}" presName="arrowWedge2" presStyleLbl="fgSibTrans2D1" presStyleIdx="1" presStyleCnt="3"/>
      <dgm:spPr/>
    </dgm:pt>
    <dgm:pt modelId="{5F3AC3C4-360E-4581-8A43-114688A84CB3}" type="pres">
      <dgm:prSet presAssocID="{84D0C7B6-5EDB-4821-B59C-C9FC7E320F45}" presName="arrowWedge3" presStyleLbl="fgSibTrans2D1" presStyleIdx="2" presStyleCnt="3"/>
      <dgm:spPr/>
    </dgm:pt>
  </dgm:ptLst>
  <dgm:cxnLst>
    <dgm:cxn modelId="{7434E2ED-0395-4971-9EE0-F60FD312E3BD}" type="presOf" srcId="{A3F98D52-0275-4CE6-868B-5CB9E665E0AA}" destId="{CBA26092-E3F4-4543-B4E7-8CF345B9CAEA}" srcOrd="0" destOrd="0" presId="urn:microsoft.com/office/officeart/2005/8/layout/cycle8"/>
    <dgm:cxn modelId="{95FB96B6-07CC-45FD-AC02-34B5E65670AB}" srcId="{A3F98D52-0275-4CE6-868B-5CB9E665E0AA}" destId="{07ABDF41-65B0-4BAA-8BD6-82CE7F29C3B9}" srcOrd="0" destOrd="0" parTransId="{C66ECF46-7EA9-4EB4-86BA-385C2AA53219}" sibTransId="{7A8FCC0E-A73A-4F9C-B0AC-8C8B911141B3}"/>
    <dgm:cxn modelId="{05D74F60-87BC-4AF2-8920-2DA3A6061D13}" type="presOf" srcId="{0012BD3C-55C0-4103-BBC1-3C63372F65B9}" destId="{5B969F84-612F-44A7-9D8D-FB4B422C7821}" srcOrd="1" destOrd="0" presId="urn:microsoft.com/office/officeart/2005/8/layout/cycle8"/>
    <dgm:cxn modelId="{A87A7095-0EB1-49BD-95B1-3BE1E52067F1}" type="presOf" srcId="{0012BD3C-55C0-4103-BBC1-3C63372F65B9}" destId="{DD7AC45A-C161-4281-9986-6EEBBFA43C94}" srcOrd="0" destOrd="0" presId="urn:microsoft.com/office/officeart/2005/8/layout/cycle8"/>
    <dgm:cxn modelId="{3892634C-46C6-465B-A5BC-190B27F26125}" srcId="{A3F98D52-0275-4CE6-868B-5CB9E665E0AA}" destId="{657BF3FF-D4CF-4526-AC90-4ECF713D9F5D}" srcOrd="1" destOrd="0" parTransId="{E1B86247-2BDE-42F3-B8D3-C02E70541E84}" sibTransId="{3BBB4129-0849-46B8-A748-2E62095A49EA}"/>
    <dgm:cxn modelId="{5902C465-2149-4AD7-941B-0BEFA0DCD078}" type="presOf" srcId="{07ABDF41-65B0-4BAA-8BD6-82CE7F29C3B9}" destId="{6D575E02-E6D1-494B-A69F-69FA25ACFBDC}" srcOrd="1" destOrd="0" presId="urn:microsoft.com/office/officeart/2005/8/layout/cycle8"/>
    <dgm:cxn modelId="{C0BE15F7-306A-48FC-97A0-6D38108F467D}" type="presOf" srcId="{657BF3FF-D4CF-4526-AC90-4ECF713D9F5D}" destId="{A654AD81-D89F-4BAF-893D-554D7A2DDEB1}" srcOrd="1" destOrd="0" presId="urn:microsoft.com/office/officeart/2005/8/layout/cycle8"/>
    <dgm:cxn modelId="{C77AF6A9-CEE1-4F36-B127-F0966E5B0E52}" srcId="{A3F98D52-0275-4CE6-868B-5CB9E665E0AA}" destId="{0012BD3C-55C0-4103-BBC1-3C63372F65B9}" srcOrd="2" destOrd="0" parTransId="{B97AE3DF-2C5A-4AA7-8ACF-5D612187278A}" sibTransId="{84D0C7B6-5EDB-4821-B59C-C9FC7E320F45}"/>
    <dgm:cxn modelId="{560B0C96-3552-4F46-91CC-F86E5C5154C3}" type="presOf" srcId="{07ABDF41-65B0-4BAA-8BD6-82CE7F29C3B9}" destId="{ECEAB3AB-5200-49EE-93E0-75919D87ACB9}" srcOrd="0" destOrd="0" presId="urn:microsoft.com/office/officeart/2005/8/layout/cycle8"/>
    <dgm:cxn modelId="{682A1C96-2851-4587-987A-F20E73AFD2B2}" type="presOf" srcId="{657BF3FF-D4CF-4526-AC90-4ECF713D9F5D}" destId="{EE645778-305E-409E-890B-A9D276E4A86D}" srcOrd="0" destOrd="0" presId="urn:microsoft.com/office/officeart/2005/8/layout/cycle8"/>
    <dgm:cxn modelId="{B4AF8DBF-B3AB-4B86-9FD0-146DD9688731}" type="presParOf" srcId="{CBA26092-E3F4-4543-B4E7-8CF345B9CAEA}" destId="{ECEAB3AB-5200-49EE-93E0-75919D87ACB9}" srcOrd="0" destOrd="0" presId="urn:microsoft.com/office/officeart/2005/8/layout/cycle8"/>
    <dgm:cxn modelId="{B40E8C16-ECBE-41D3-BEF0-2F094AAC2A26}" type="presParOf" srcId="{CBA26092-E3F4-4543-B4E7-8CF345B9CAEA}" destId="{D6DDC2C5-3531-4098-9493-BE03FF3DBDC1}" srcOrd="1" destOrd="0" presId="urn:microsoft.com/office/officeart/2005/8/layout/cycle8"/>
    <dgm:cxn modelId="{B0E79F17-E9FE-4E33-8FC7-A6D726479FE0}" type="presParOf" srcId="{CBA26092-E3F4-4543-B4E7-8CF345B9CAEA}" destId="{1035484D-97BD-4D66-8C21-D44A02BDD7F7}" srcOrd="2" destOrd="0" presId="urn:microsoft.com/office/officeart/2005/8/layout/cycle8"/>
    <dgm:cxn modelId="{AAA27090-6804-4C80-954F-DD3580845D37}" type="presParOf" srcId="{CBA26092-E3F4-4543-B4E7-8CF345B9CAEA}" destId="{6D575E02-E6D1-494B-A69F-69FA25ACFBDC}" srcOrd="3" destOrd="0" presId="urn:microsoft.com/office/officeart/2005/8/layout/cycle8"/>
    <dgm:cxn modelId="{2C8BCBC7-9CBD-4666-A550-26F28767CE7E}" type="presParOf" srcId="{CBA26092-E3F4-4543-B4E7-8CF345B9CAEA}" destId="{EE645778-305E-409E-890B-A9D276E4A86D}" srcOrd="4" destOrd="0" presId="urn:microsoft.com/office/officeart/2005/8/layout/cycle8"/>
    <dgm:cxn modelId="{9CF0FD15-11B6-44F0-B73A-5FE53F6B4412}" type="presParOf" srcId="{CBA26092-E3F4-4543-B4E7-8CF345B9CAEA}" destId="{C02AEBCF-5E09-4DAC-B333-77FBD7F1991C}" srcOrd="5" destOrd="0" presId="urn:microsoft.com/office/officeart/2005/8/layout/cycle8"/>
    <dgm:cxn modelId="{2BD0578C-4660-4E3B-9E93-168E29E7ECCC}" type="presParOf" srcId="{CBA26092-E3F4-4543-B4E7-8CF345B9CAEA}" destId="{59BACAB4-392E-431F-B85C-0635EC8634CE}" srcOrd="6" destOrd="0" presId="urn:microsoft.com/office/officeart/2005/8/layout/cycle8"/>
    <dgm:cxn modelId="{A28D3EDF-8574-4DDC-8FF1-C7CA3B898317}" type="presParOf" srcId="{CBA26092-E3F4-4543-B4E7-8CF345B9CAEA}" destId="{A654AD81-D89F-4BAF-893D-554D7A2DDEB1}" srcOrd="7" destOrd="0" presId="urn:microsoft.com/office/officeart/2005/8/layout/cycle8"/>
    <dgm:cxn modelId="{65E52584-6FAE-49BA-94D9-CB2649E9C37B}" type="presParOf" srcId="{CBA26092-E3F4-4543-B4E7-8CF345B9CAEA}" destId="{DD7AC45A-C161-4281-9986-6EEBBFA43C94}" srcOrd="8" destOrd="0" presId="urn:microsoft.com/office/officeart/2005/8/layout/cycle8"/>
    <dgm:cxn modelId="{8B73E28F-B00E-4AF8-9863-413CA9B0373E}" type="presParOf" srcId="{CBA26092-E3F4-4543-B4E7-8CF345B9CAEA}" destId="{391042D6-3C85-4271-821F-2080B77F4F40}" srcOrd="9" destOrd="0" presId="urn:microsoft.com/office/officeart/2005/8/layout/cycle8"/>
    <dgm:cxn modelId="{5E655388-13D4-40F1-B488-8F52F06CF01B}" type="presParOf" srcId="{CBA26092-E3F4-4543-B4E7-8CF345B9CAEA}" destId="{DCA17D5C-15E9-4D33-BB56-ED70DBBA8C54}" srcOrd="10" destOrd="0" presId="urn:microsoft.com/office/officeart/2005/8/layout/cycle8"/>
    <dgm:cxn modelId="{00BD35B7-5ECC-41A3-95A2-3A9D12525FF5}" type="presParOf" srcId="{CBA26092-E3F4-4543-B4E7-8CF345B9CAEA}" destId="{5B969F84-612F-44A7-9D8D-FB4B422C7821}" srcOrd="11" destOrd="0" presId="urn:microsoft.com/office/officeart/2005/8/layout/cycle8"/>
    <dgm:cxn modelId="{BB409971-07C5-42B3-B03E-036208308A5D}" type="presParOf" srcId="{CBA26092-E3F4-4543-B4E7-8CF345B9CAEA}" destId="{B82D3CCB-98A8-429F-AE2C-A6A36DC371F6}" srcOrd="12" destOrd="0" presId="urn:microsoft.com/office/officeart/2005/8/layout/cycle8"/>
    <dgm:cxn modelId="{16040CEF-558D-4235-8D66-274ACDC634F7}" type="presParOf" srcId="{CBA26092-E3F4-4543-B4E7-8CF345B9CAEA}" destId="{322DC34E-996C-4BFC-856C-EBF833BCD7F2}" srcOrd="13" destOrd="0" presId="urn:microsoft.com/office/officeart/2005/8/layout/cycle8"/>
    <dgm:cxn modelId="{7640B086-C40F-4330-B4EB-DD76F4241441}" type="presParOf" srcId="{CBA26092-E3F4-4543-B4E7-8CF345B9CAEA}" destId="{5F3AC3C4-360E-4581-8A43-114688A84CB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AB3AB-5200-49EE-93E0-75919D87ACB9}">
      <dsp:nvSpPr>
        <dsp:cNvPr id="0" name=""/>
        <dsp:cNvSpPr/>
      </dsp:nvSpPr>
      <dsp:spPr>
        <a:xfrm>
          <a:off x="1099154" y="252748"/>
          <a:ext cx="3266282" cy="326628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МАМА</a:t>
          </a:r>
          <a:endParaRPr lang="ru-RU" sz="2900" kern="1200" dirty="0"/>
        </a:p>
      </dsp:txBody>
      <dsp:txXfrm>
        <a:off x="2820563" y="944888"/>
        <a:ext cx="1166529" cy="972108"/>
      </dsp:txXfrm>
    </dsp:sp>
    <dsp:sp modelId="{EE645778-305E-409E-890B-A9D276E4A86D}">
      <dsp:nvSpPr>
        <dsp:cNvPr id="0" name=""/>
        <dsp:cNvSpPr/>
      </dsp:nvSpPr>
      <dsp:spPr>
        <a:xfrm>
          <a:off x="1031885" y="369401"/>
          <a:ext cx="3266282" cy="326628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ДЕТЁНЫШ</a:t>
          </a:r>
          <a:endParaRPr lang="ru-RU" sz="2900" kern="1200" dirty="0"/>
        </a:p>
      </dsp:txBody>
      <dsp:txXfrm>
        <a:off x="1809571" y="2488596"/>
        <a:ext cx="1749794" cy="855455"/>
      </dsp:txXfrm>
    </dsp:sp>
    <dsp:sp modelId="{DD7AC45A-C161-4281-9986-6EEBBFA43C94}">
      <dsp:nvSpPr>
        <dsp:cNvPr id="0" name=""/>
        <dsp:cNvSpPr/>
      </dsp:nvSpPr>
      <dsp:spPr>
        <a:xfrm>
          <a:off x="964615" y="252748"/>
          <a:ext cx="3266282" cy="3266282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ПАПА</a:t>
          </a:r>
          <a:endParaRPr lang="ru-RU" sz="2900" kern="1200" dirty="0"/>
        </a:p>
      </dsp:txBody>
      <dsp:txXfrm>
        <a:off x="1342959" y="944888"/>
        <a:ext cx="1166529" cy="972108"/>
      </dsp:txXfrm>
    </dsp:sp>
    <dsp:sp modelId="{B82D3CCB-98A8-429F-AE2C-A6A36DC371F6}">
      <dsp:nvSpPr>
        <dsp:cNvPr id="0" name=""/>
        <dsp:cNvSpPr/>
      </dsp:nvSpPr>
      <dsp:spPr>
        <a:xfrm>
          <a:off x="897226" y="50549"/>
          <a:ext cx="3670679" cy="36706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2DC34E-996C-4BFC-856C-EBF833BCD7F2}">
      <dsp:nvSpPr>
        <dsp:cNvPr id="0" name=""/>
        <dsp:cNvSpPr/>
      </dsp:nvSpPr>
      <dsp:spPr>
        <a:xfrm>
          <a:off x="829686" y="166996"/>
          <a:ext cx="3670679" cy="36706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3AC3C4-360E-4581-8A43-114688A84CB3}">
      <dsp:nvSpPr>
        <dsp:cNvPr id="0" name=""/>
        <dsp:cNvSpPr/>
      </dsp:nvSpPr>
      <dsp:spPr>
        <a:xfrm>
          <a:off x="762147" y="50549"/>
          <a:ext cx="3670679" cy="36706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FE2C9-7EA7-4011-9A1E-7B6391B14EA3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2B358-3E78-482B-AFCE-C939507F91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6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8712969" cy="253487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Екатеринбург, 2022</a:t>
            </a:r>
          </a:p>
          <a:p>
            <a:pPr algn="r"/>
            <a:endParaRPr lang="ru-RU" sz="2000" dirty="0" smtClean="0"/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Использованные ресурсы: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Н. Э. </a:t>
            </a:r>
            <a:r>
              <a:rPr lang="ru-RU" sz="2000" dirty="0" err="1">
                <a:solidFill>
                  <a:schemeClr val="tx1"/>
                </a:solidFill>
              </a:rPr>
              <a:t>Теремкова</a:t>
            </a:r>
            <a:r>
              <a:rPr lang="ru-RU" sz="2000" dirty="0">
                <a:solidFill>
                  <a:schemeClr val="tx1"/>
                </a:solidFill>
              </a:rPr>
              <a:t> «Логопедические задания для детей с ОНР», альбом </a:t>
            </a:r>
            <a:r>
              <a:rPr lang="ru-RU" sz="2000" dirty="0" smtClean="0">
                <a:solidFill>
                  <a:schemeClr val="tx1"/>
                </a:solidFill>
              </a:rPr>
              <a:t>3;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https</a:t>
            </a:r>
            <a:r>
              <a:rPr lang="en-US" sz="2000" dirty="0">
                <a:solidFill>
                  <a:schemeClr val="tx1"/>
                </a:solidFill>
              </a:rPr>
              <a:t>://rc.uralschool.ru/?</a:t>
            </a:r>
            <a:r>
              <a:rPr lang="en-US" sz="2000" dirty="0" smtClean="0">
                <a:solidFill>
                  <a:schemeClr val="tx1"/>
                </a:solidFill>
              </a:rPr>
              <a:t>section_id=175</a:t>
            </a:r>
            <a:r>
              <a:rPr lang="ru-RU" sz="2000" dirty="0" smtClean="0">
                <a:solidFill>
                  <a:schemeClr val="tx1"/>
                </a:solidFill>
              </a:rPr>
              <a:t>; всемирная </a:t>
            </a:r>
            <a:r>
              <a:rPr lang="ru-RU" sz="2000" dirty="0">
                <a:solidFill>
                  <a:schemeClr val="tx1"/>
                </a:solidFill>
              </a:rPr>
              <a:t>сеть Интернет.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8422" y="55596"/>
            <a:ext cx="5292080" cy="33734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Коррекционно-развивающий курс</a:t>
            </a:r>
            <a:br>
              <a:rPr lang="ru-RU" sz="2400" dirty="0" smtClean="0"/>
            </a:br>
            <a:r>
              <a:rPr lang="ru-RU" sz="2400" dirty="0" smtClean="0"/>
              <a:t>«Развитие речи»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4800" dirty="0" smtClean="0"/>
              <a:t>21 </a:t>
            </a:r>
            <a:r>
              <a:rPr lang="ru-RU" sz="4800" dirty="0" smtClean="0"/>
              <a:t>апреля, </a:t>
            </a:r>
            <a:r>
              <a:rPr lang="ru-RU" sz="4800" dirty="0" smtClean="0"/>
              <a:t>четверг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Время года: весна</a:t>
            </a:r>
            <a:endParaRPr lang="ru-RU" sz="1200" dirty="0"/>
          </a:p>
        </p:txBody>
      </p:sp>
      <p:pic>
        <p:nvPicPr>
          <p:cNvPr id="1026" name="Picture 2" descr="https://cdn.azbyka.ru/deti/wp-content/uploads/2018/01/spring_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5"/>
            <a:ext cx="4062526" cy="40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90872" y="2299557"/>
            <a:ext cx="912975" cy="9066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238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9653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Назови</a:t>
            </a:r>
            <a:r>
              <a:rPr lang="ru-RU" sz="3200" dirty="0"/>
              <a:t> </a:t>
            </a:r>
            <a:r>
              <a:rPr lang="ru-RU" sz="3200" dirty="0" smtClean="0"/>
              <a:t>семью: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3762309"/>
              </p:ext>
            </p:extLst>
          </p:nvPr>
        </p:nvGraphicFramePr>
        <p:xfrm>
          <a:off x="4507690" y="0"/>
          <a:ext cx="533005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-1" y="2996952"/>
            <a:ext cx="5916160" cy="388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08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664296" cy="70609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Кто где живёт?</a:t>
            </a:r>
            <a:endParaRPr lang="ru-RU" sz="3200" dirty="0"/>
          </a:p>
        </p:txBody>
      </p:sp>
      <p:pic>
        <p:nvPicPr>
          <p:cNvPr id="1030" name="Picture 6" descr="https://d2gg9evh47fn9z.cloudfront.net/thumb_COLOURBOX27784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521"/>
            <a:ext cx="3048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idealo.com/folder/Product/5068/8/5068849/s1_produktbild_gross_3/schleich-pferdestall-421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4" b="14255"/>
          <a:stretch/>
        </p:blipFill>
        <p:spPr bwMode="auto">
          <a:xfrm>
            <a:off x="1723291" y="4759010"/>
            <a:ext cx="3408791" cy="20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ekoriko.ru/images/article/cropped/337-253/2020/07/raznovidnosti-i-stroitelstvo-svinarnikov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200" y="4400576"/>
            <a:ext cx="317186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f38f224414d97ae51e8e8b3b7007778b-5268893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379"/>
            <a:ext cx="3463280" cy="23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57.userapi.com/impg/0qEBT7CqGy5QZL16Ux8y8ZE-OGpt3HklkVam2w/X5oNEbRZWfA.jpg?size=379x311&amp;quality=96&amp;sign=6ee7d4694c5576fdba744ede284f7522&amp;type=album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E3E1E4"/>
              </a:clrFrom>
              <a:clrTo>
                <a:srgbClr val="E3E1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r="16222"/>
          <a:stretch/>
        </p:blipFill>
        <p:spPr bwMode="auto">
          <a:xfrm>
            <a:off x="3851920" y="1735713"/>
            <a:ext cx="2853503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ybobr.ru/image/cache/catalog/easyphoto/2009201905_7-700x700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D3D2D8"/>
              </a:clrFrom>
              <a:clrTo>
                <a:srgbClr val="D3D2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6" b="12060"/>
          <a:stretch/>
        </p:blipFill>
        <p:spPr bwMode="auto">
          <a:xfrm>
            <a:off x="2596303" y="20642"/>
            <a:ext cx="2682368" cy="21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4671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коровник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630290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конюшня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69934" y="3893950"/>
            <a:ext cx="193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свинарник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037996" y="2502291"/>
            <a:ext cx="99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хлев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39644" y="314418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конура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50297" y="2035369"/>
            <a:ext cx="1405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лежанка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730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7"/>
          <a:stretch/>
        </p:blipFill>
        <p:spPr>
          <a:xfrm>
            <a:off x="2914892" y="325016"/>
            <a:ext cx="6066015" cy="5832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332656"/>
            <a:ext cx="280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Рассмотри картинки. </a:t>
            </a:r>
          </a:p>
          <a:p>
            <a:r>
              <a:rPr lang="ru-RU" sz="2000" dirty="0" smtClean="0"/>
              <a:t>Проговори: кто где находится.</a:t>
            </a:r>
          </a:p>
          <a:p>
            <a:r>
              <a:rPr lang="ru-RU" sz="2000" dirty="0" smtClean="0"/>
              <a:t>Если есть игрушки – домашние животные и коробка, размести каждую по очереди как на картинке и проговори, где она находится по отношению к коробке.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040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553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Раскрась так, чтобы щенок сидел перед конурой.</a:t>
            </a:r>
            <a:endParaRPr lang="ru-RU" sz="2400" dirty="0"/>
          </a:p>
        </p:txBody>
      </p:sp>
      <p:pic>
        <p:nvPicPr>
          <p:cNvPr id="2050" name="Picture 2" descr="https://i.pinimg.com/originals/66/27/0b/66270b99afc7259957e09eea421286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3645" r="5439" b="5397"/>
          <a:stretch/>
        </p:blipFill>
        <p:spPr bwMode="auto">
          <a:xfrm flipH="1">
            <a:off x="3779912" y="2103334"/>
            <a:ext cx="2399991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конструкты\РР 1, 3 класс\1 РАС. ИН\Домашние животные\doghouse-icon-vector-illustration-style-260nw-134601817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9221" r="14755" b="15455"/>
          <a:stretch/>
        </p:blipFill>
        <p:spPr bwMode="auto">
          <a:xfrm>
            <a:off x="1619672" y="1216986"/>
            <a:ext cx="3825165" cy="42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6084168" y="6021288"/>
            <a:ext cx="216024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35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5532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Раскрась так, чтобы щенок сидел перед конурой.</a:t>
            </a:r>
            <a:endParaRPr lang="ru-RU" sz="2400" dirty="0"/>
          </a:p>
        </p:txBody>
      </p:sp>
      <p:pic>
        <p:nvPicPr>
          <p:cNvPr id="1026" name="Picture 2" descr="H:\конструкты\РР 1, 3 класс\1 РАС. ИН\Домашние животные\1650521242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0438" r="37576" b="5051"/>
          <a:stretch/>
        </p:blipFill>
        <p:spPr bwMode="auto">
          <a:xfrm>
            <a:off x="1995054" y="1801090"/>
            <a:ext cx="5025218" cy="47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21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373" y="794321"/>
            <a:ext cx="625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Раскрась так, чтобы щенок сидел за конурой.</a:t>
            </a:r>
            <a:endParaRPr lang="ru-RU" sz="2400" dirty="0"/>
          </a:p>
        </p:txBody>
      </p:sp>
      <p:pic>
        <p:nvPicPr>
          <p:cNvPr id="2050" name="Picture 2" descr="https://i.pinimg.com/originals/66/27/0b/66270b99afc7259957e09eea4212865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3645" r="5439" b="5397"/>
          <a:stretch/>
        </p:blipFill>
        <p:spPr bwMode="auto">
          <a:xfrm flipH="1">
            <a:off x="3779912" y="2103334"/>
            <a:ext cx="2399991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конструкты\РР 1, 3 класс\1 РАС. ИН\Домашние животные\doghouse-icon-vector-illustration-style-260nw-134601817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9221" r="14755" b="15455"/>
          <a:stretch/>
        </p:blipFill>
        <p:spPr bwMode="auto">
          <a:xfrm>
            <a:off x="1619672" y="1216986"/>
            <a:ext cx="3825165" cy="42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6084168" y="6021288"/>
            <a:ext cx="2160240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15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373" y="794321"/>
            <a:ext cx="625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Раскрась так, чтобы щенок сидел за конурой.</a:t>
            </a:r>
            <a:endParaRPr lang="ru-RU" sz="2400" dirty="0"/>
          </a:p>
        </p:txBody>
      </p:sp>
      <p:pic>
        <p:nvPicPr>
          <p:cNvPr id="3" name="Picture 2" descr="H:\конструкты\РР 1, 3 класс\1 РАС. ИН\Домашние животные\165052124223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0D9E2"/>
              </a:clrFrom>
              <a:clrTo>
                <a:srgbClr val="D0D9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8754" r="38182" b="9428"/>
          <a:stretch/>
        </p:blipFill>
        <p:spPr bwMode="auto">
          <a:xfrm>
            <a:off x="1937284" y="1731817"/>
            <a:ext cx="5010980" cy="483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6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42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0" y="0"/>
            <a:ext cx="8928992" cy="5486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Посмотри на картинки и назови тему занятия.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20688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«Домашние животные». Угадай-ка у кого!</a:t>
            </a:r>
            <a:endParaRPr lang="ru-RU" sz="3200" dirty="0"/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6948264" y="6021288"/>
            <a:ext cx="1944216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112" y="1205463"/>
            <a:ext cx="8568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Ноги, копыта, грива – у ….</a:t>
            </a:r>
          </a:p>
          <a:p>
            <a:r>
              <a:rPr lang="ru-RU" sz="2000" dirty="0" smtClean="0"/>
              <a:t>Пятачок, щетинка – у ….</a:t>
            </a:r>
          </a:p>
          <a:p>
            <a:r>
              <a:rPr lang="ru-RU" sz="2000" dirty="0" smtClean="0"/>
              <a:t>Рога, борода, копытца – у ….</a:t>
            </a:r>
            <a:endParaRPr lang="ru-RU" sz="2000" dirty="0"/>
          </a:p>
        </p:txBody>
      </p:sp>
      <p:pic>
        <p:nvPicPr>
          <p:cNvPr id="1026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2" y="2221126"/>
            <a:ext cx="6669652" cy="43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31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23528" y="620688"/>
            <a:ext cx="85689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«Дикие животные». Угадай-ка у кого!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112" y="1205463"/>
            <a:ext cx="8568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Ноги, копыта, грива – у </a:t>
            </a:r>
            <a:r>
              <a:rPr lang="ru-RU" sz="2000" dirty="0" smtClean="0"/>
              <a:t>лошади.</a:t>
            </a:r>
            <a:endParaRPr lang="ru-RU" sz="2000" dirty="0"/>
          </a:p>
          <a:p>
            <a:r>
              <a:rPr lang="ru-RU" sz="2000" dirty="0"/>
              <a:t>Пятачок, щетинка – у </a:t>
            </a:r>
            <a:r>
              <a:rPr lang="ru-RU" sz="2000" dirty="0" smtClean="0"/>
              <a:t>свиньи.</a:t>
            </a:r>
            <a:endParaRPr lang="ru-RU" sz="2000" dirty="0"/>
          </a:p>
          <a:p>
            <a:r>
              <a:rPr lang="ru-RU" sz="2000" dirty="0"/>
              <a:t>Рога, борода, копытца – у </a:t>
            </a:r>
            <a:r>
              <a:rPr lang="ru-RU" sz="2000" dirty="0" smtClean="0"/>
              <a:t>козы.      И т.д.</a:t>
            </a:r>
            <a:endParaRPr lang="ru-RU" sz="2000" dirty="0"/>
          </a:p>
        </p:txBody>
      </p:sp>
      <p:pic>
        <p:nvPicPr>
          <p:cNvPr id="6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2" y="2221126"/>
            <a:ext cx="6669652" cy="43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6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8" y="4509120"/>
            <a:ext cx="5904656" cy="232120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Проговори скороговорку </a:t>
            </a:r>
            <a:br>
              <a:rPr lang="ru-RU" sz="3600" dirty="0" smtClean="0"/>
            </a:br>
            <a:r>
              <a:rPr lang="ru-RU" sz="3600" dirty="0" smtClean="0"/>
              <a:t>3 раза, ускоряя темп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dirty="0" smtClean="0"/>
              <a:t>Щёткой чищу я </a:t>
            </a:r>
            <a:r>
              <a:rPr lang="ru-RU" sz="3100" i="1" dirty="0"/>
              <a:t>щ</a:t>
            </a:r>
            <a:r>
              <a:rPr lang="ru-RU" sz="3100" i="1" dirty="0" smtClean="0"/>
              <a:t>енка – </a:t>
            </a:r>
            <a:br>
              <a:rPr lang="ru-RU" sz="3100" i="1" dirty="0" smtClean="0"/>
            </a:br>
            <a:r>
              <a:rPr lang="ru-RU" sz="3100" i="1" dirty="0" smtClean="0"/>
              <a:t>щекочу ему бока.</a:t>
            </a:r>
            <a:endParaRPr lang="ru-RU" sz="31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04248" y="4653136"/>
            <a:ext cx="206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Старайся пропеть гласные на одном выдохе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91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Подбери к животным слова-признаки:</a:t>
            </a:r>
          </a:p>
          <a:p>
            <a:r>
              <a:rPr lang="ru-RU" sz="2800" dirty="0" smtClean="0"/>
              <a:t>Конь (какой?) – быстрый, сильный, …</a:t>
            </a:r>
            <a:endParaRPr lang="ru-RU" sz="2800" dirty="0"/>
          </a:p>
        </p:txBody>
      </p:sp>
      <p:pic>
        <p:nvPicPr>
          <p:cNvPr id="4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1" y="1628800"/>
            <a:ext cx="757239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62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Кто как голос подаёт:</a:t>
            </a:r>
          </a:p>
          <a:p>
            <a:r>
              <a:rPr lang="ru-RU" sz="2800" dirty="0" smtClean="0"/>
              <a:t>Конь – ржёт, …</a:t>
            </a:r>
            <a:endParaRPr lang="ru-RU" sz="2800" dirty="0"/>
          </a:p>
        </p:txBody>
      </p:sp>
      <p:pic>
        <p:nvPicPr>
          <p:cNvPr id="4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2" y="1445666"/>
            <a:ext cx="7851504" cy="51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14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872" y="116632"/>
            <a:ext cx="8859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Какую пользу приносят человеку домашние животные:</a:t>
            </a:r>
          </a:p>
          <a:p>
            <a:endParaRPr lang="ru-RU" sz="1400" dirty="0" smtClean="0"/>
          </a:p>
          <a:p>
            <a:r>
              <a:rPr lang="ru-RU" sz="2800" dirty="0" smtClean="0"/>
              <a:t>Конь (что делает?) – перевозит тяжёлые грузы, ….</a:t>
            </a:r>
            <a:endParaRPr lang="ru-RU" sz="2800" dirty="0"/>
          </a:p>
        </p:txBody>
      </p:sp>
      <p:pic>
        <p:nvPicPr>
          <p:cNvPr id="4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2" y="1445666"/>
            <a:ext cx="7851504" cy="51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707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206" y="526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Подбери слова наоборот:</a:t>
            </a:r>
          </a:p>
          <a:p>
            <a:r>
              <a:rPr lang="ru-RU" sz="2800" dirty="0" smtClean="0"/>
              <a:t>Бык - большой, </a:t>
            </a:r>
            <a:r>
              <a:rPr lang="ru-RU" sz="2800" dirty="0" smtClean="0"/>
              <a:t>а щенок - …</a:t>
            </a:r>
          </a:p>
          <a:p>
            <a:r>
              <a:rPr lang="ru-RU" sz="2800" dirty="0" smtClean="0"/>
              <a:t>Конь - сильный, а козлёнок - …</a:t>
            </a:r>
          </a:p>
          <a:p>
            <a:r>
              <a:rPr lang="ru-RU" sz="2800" dirty="0" smtClean="0"/>
              <a:t>У коровы хвост длинный, а у козы - …</a:t>
            </a:r>
          </a:p>
          <a:p>
            <a:r>
              <a:rPr lang="ru-RU" sz="2800" dirty="0" smtClean="0"/>
              <a:t>У кошки шёрстка мягкая, а у свиньи - …</a:t>
            </a:r>
            <a:endParaRPr lang="ru-RU" sz="2800" dirty="0"/>
          </a:p>
        </p:txBody>
      </p:sp>
      <p:pic>
        <p:nvPicPr>
          <p:cNvPr id="4" name="Picture 2" descr="H:\сканер\Теремкова Н. Э\3 альбом\SCAN000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8586" r="10895" b="23636"/>
          <a:stretch/>
        </p:blipFill>
        <p:spPr bwMode="auto">
          <a:xfrm>
            <a:off x="104872" y="2476335"/>
            <a:ext cx="6669652" cy="43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51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4386</TotalTime>
  <Words>350</Words>
  <Application>Microsoft Office PowerPoint</Application>
  <PresentationFormat>Экран (4:3)</PresentationFormat>
  <Paragraphs>59</Paragraphs>
  <Slides>17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день победы</vt:lpstr>
      <vt:lpstr>Коррекционно-развивающий курс «Развитие речи»  21 апреля, четверг Время года: весна</vt:lpstr>
      <vt:lpstr>Посмотри на картинки и назови тему занятия.</vt:lpstr>
      <vt:lpstr>Презентация PowerPoint</vt:lpstr>
      <vt:lpstr>Проговори скороговорку  3 раза, ускоряя темп Щёткой чищу я щенка –  щекочу ему бока.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где живёт?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328</cp:revision>
  <cp:lastPrinted>2022-04-21T02:59:59Z</cp:lastPrinted>
  <dcterms:created xsi:type="dcterms:W3CDTF">2016-09-27T04:10:24Z</dcterms:created>
  <dcterms:modified xsi:type="dcterms:W3CDTF">2022-04-21T07:56:57Z</dcterms:modified>
</cp:coreProperties>
</file>