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3" r:id="rId2"/>
    <p:sldId id="287" r:id="rId3"/>
    <p:sldId id="305" r:id="rId4"/>
    <p:sldId id="307" r:id="rId5"/>
    <p:sldId id="308" r:id="rId6"/>
    <p:sldId id="309" r:id="rId7"/>
    <p:sldId id="314" r:id="rId8"/>
    <p:sldId id="313" r:id="rId9"/>
    <p:sldId id="316" r:id="rId10"/>
    <p:sldId id="311" r:id="rId11"/>
    <p:sldId id="288" r:id="rId12"/>
    <p:sldId id="289" r:id="rId13"/>
    <p:sldId id="312" r:id="rId14"/>
    <p:sldId id="265" r:id="rId15"/>
    <p:sldId id="266" r:id="rId16"/>
    <p:sldId id="274" r:id="rId17"/>
    <p:sldId id="318" r:id="rId18"/>
    <p:sldId id="278" r:id="rId19"/>
    <p:sldId id="292" r:id="rId20"/>
    <p:sldId id="284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D41"/>
    <a:srgbClr val="DEE2FE"/>
    <a:srgbClr val="FFFFFF"/>
    <a:srgbClr val="F0F7FE"/>
    <a:srgbClr val="E3F1FD"/>
    <a:srgbClr val="0033CC"/>
    <a:srgbClr val="800000"/>
    <a:srgbClr val="993300"/>
    <a:srgbClr val="FFCC66"/>
    <a:srgbClr val="B92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  <a:latin typeface="Georgia" pitchFamily="18" charset="0"/>
              </a:rPr>
              <a:t>Количество детей с РАС</a:t>
            </a:r>
          </a:p>
        </c:rich>
      </c:tx>
      <c:layout>
        <c:manualLayout>
          <c:xMode val="edge"/>
          <c:yMode val="edge"/>
          <c:x val="0.23860955606065271"/>
          <c:y val="2.69239398698676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Службы ранней помощи</c:v>
                </c:pt>
                <c:pt idx="1">
                  <c:v>ДОУ</c:v>
                </c:pt>
                <c:pt idx="2">
                  <c:v>ОО на уровне НОО</c:v>
                </c:pt>
                <c:pt idx="3">
                  <c:v>ОО на уровне ООО</c:v>
                </c:pt>
                <c:pt idx="4">
                  <c:v>ОО на уровне СОО</c:v>
                </c:pt>
                <c:pt idx="5">
                  <c:v>Организации СПО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261</c:v>
                </c:pt>
                <c:pt idx="2">
                  <c:v>156</c:v>
                </c:pt>
                <c:pt idx="3">
                  <c:v>77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71560"/>
        <c:axId val="212671952"/>
      </c:barChart>
      <c:catAx>
        <c:axId val="212671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671952"/>
        <c:crosses val="autoZero"/>
        <c:auto val="1"/>
        <c:lblAlgn val="ctr"/>
        <c:lblOffset val="100"/>
        <c:noMultiLvlLbl val="0"/>
      </c:catAx>
      <c:valAx>
        <c:axId val="21267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71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прошли соответствующие КПК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Воспитатель</c:v>
                </c:pt>
                <c:pt idx="1">
                  <c:v>Учитель</c:v>
                </c:pt>
                <c:pt idx="2">
                  <c:v>Педагог-психолог</c:v>
                </c:pt>
                <c:pt idx="3">
                  <c:v>Учитель-дефектолог</c:v>
                </c:pt>
                <c:pt idx="4">
                  <c:v>Учитель-логопед</c:v>
                </c:pt>
                <c:pt idx="5">
                  <c:v>Социальный педагог</c:v>
                </c:pt>
                <c:pt idx="6">
                  <c:v>Тьютор</c:v>
                </c:pt>
                <c:pt idx="7">
                  <c:v>Ассистент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149</c:v>
                </c:pt>
                <c:pt idx="1">
                  <c:v>123</c:v>
                </c:pt>
                <c:pt idx="2">
                  <c:v>83</c:v>
                </c:pt>
                <c:pt idx="3">
                  <c:v>74</c:v>
                </c:pt>
                <c:pt idx="4">
                  <c:v>89</c:v>
                </c:pt>
                <c:pt idx="5">
                  <c:v>14</c:v>
                </c:pt>
                <c:pt idx="6">
                  <c:v>14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необходимо пройти соответствующие КПК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Воспитатель</c:v>
                </c:pt>
                <c:pt idx="1">
                  <c:v>Учитель</c:v>
                </c:pt>
                <c:pt idx="2">
                  <c:v>Педагог-психолог</c:v>
                </c:pt>
                <c:pt idx="3">
                  <c:v>Учитель-дефектолог</c:v>
                </c:pt>
                <c:pt idx="4">
                  <c:v>Учитель-логопед</c:v>
                </c:pt>
                <c:pt idx="5">
                  <c:v>Социальный педагог</c:v>
                </c:pt>
                <c:pt idx="6">
                  <c:v>Тьютор</c:v>
                </c:pt>
                <c:pt idx="7">
                  <c:v>Ассистент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185</c:v>
                </c:pt>
                <c:pt idx="1">
                  <c:v>146</c:v>
                </c:pt>
                <c:pt idx="2">
                  <c:v>92</c:v>
                </c:pt>
                <c:pt idx="3">
                  <c:v>56</c:v>
                </c:pt>
                <c:pt idx="4">
                  <c:v>98</c:v>
                </c:pt>
                <c:pt idx="5">
                  <c:v>36</c:v>
                </c:pt>
                <c:pt idx="6">
                  <c:v>24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673128"/>
        <c:axId val="212673520"/>
        <c:axId val="0"/>
      </c:bar3DChart>
      <c:catAx>
        <c:axId val="21267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673520"/>
        <c:crosses val="autoZero"/>
        <c:auto val="1"/>
        <c:lblAlgn val="ctr"/>
        <c:lblOffset val="100"/>
        <c:noMultiLvlLbl val="0"/>
      </c:catAx>
      <c:valAx>
        <c:axId val="21267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73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799E0-6334-4081-97B1-DBD5CF7E638B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CD4D-4A0C-463B-AA62-894FEE4252AA}">
      <dgm:prSet/>
      <dgm:spPr/>
      <dgm:t>
        <a:bodyPr/>
        <a:lstStyle/>
        <a:p>
          <a:r>
            <a:rPr lang="ru-RU" dirty="0" smtClean="0"/>
            <a:t>Приказ МОПО СО от 24.08.2017 г.№ 367-Д</a:t>
          </a:r>
          <a:endParaRPr lang="ru-RU" dirty="0"/>
        </a:p>
      </dgm:t>
    </dgm:pt>
    <dgm:pt modelId="{4DEB2CCD-3E45-42C9-8383-4A46D2789AA0}" type="parTrans" cxnId="{3698AF64-4DB8-4183-B3B7-9CEB3E12893E}">
      <dgm:prSet/>
      <dgm:spPr/>
      <dgm:t>
        <a:bodyPr/>
        <a:lstStyle/>
        <a:p>
          <a:endParaRPr lang="ru-RU"/>
        </a:p>
      </dgm:t>
    </dgm:pt>
    <dgm:pt modelId="{3824A933-2F47-4E04-8A25-EDC4284FB3F5}" type="sibTrans" cxnId="{3698AF64-4DB8-4183-B3B7-9CEB3E12893E}">
      <dgm:prSet/>
      <dgm:spPr/>
      <dgm:t>
        <a:bodyPr/>
        <a:lstStyle/>
        <a:p>
          <a:endParaRPr lang="ru-RU"/>
        </a:p>
      </dgm:t>
    </dgm:pt>
    <dgm:pt modelId="{358EB29C-2930-418F-BE37-774AF3854F7B}">
      <dgm:prSet/>
      <dgm:spPr/>
      <dgm:t>
        <a:bodyPr/>
        <a:lstStyle/>
        <a:p>
          <a:endParaRPr lang="ru-RU"/>
        </a:p>
      </dgm:t>
    </dgm:pt>
    <dgm:pt modelId="{7344015D-FFE1-4369-AD19-D5A8F33FCB07}" type="parTrans" cxnId="{26ED5833-B9D9-467E-8379-89EA20BB4327}">
      <dgm:prSet/>
      <dgm:spPr/>
      <dgm:t>
        <a:bodyPr/>
        <a:lstStyle/>
        <a:p>
          <a:endParaRPr lang="ru-RU"/>
        </a:p>
      </dgm:t>
    </dgm:pt>
    <dgm:pt modelId="{036AA963-7D60-40B5-AB83-DCC2E8D4C3F6}" type="sibTrans" cxnId="{26ED5833-B9D9-467E-8379-89EA20BB4327}">
      <dgm:prSet/>
      <dgm:spPr/>
      <dgm:t>
        <a:bodyPr/>
        <a:lstStyle/>
        <a:p>
          <a:endParaRPr lang="ru-RU"/>
        </a:p>
      </dgm:t>
    </dgm:pt>
    <dgm:pt modelId="{05E969FA-2153-42A2-9E75-10422443D108}">
      <dgm:prSet/>
      <dgm:spPr/>
      <dgm:t>
        <a:bodyPr/>
        <a:lstStyle/>
        <a:p>
          <a:r>
            <a:rPr lang="ru-RU" dirty="0" smtClean="0"/>
            <a:t>«О создании регионального ресурсного центра по развитию системы сопровождения детей с расстройствами аутистического спектра на территории Свердловской области на базе государственного бюджетного образовательного учреждения Свердловской области, реализующего адаптированные основные общеобразовательные программы, «Центр психолого-медико-социального сопровождения «Речевой центр»</a:t>
          </a:r>
        </a:p>
      </dgm:t>
    </dgm:pt>
    <dgm:pt modelId="{7356BF30-942C-4B86-A710-4CC5DE20AFAE}" type="parTrans" cxnId="{4531AF21-224C-48D8-AAF9-D4BC26FCE0F1}">
      <dgm:prSet/>
      <dgm:spPr/>
      <dgm:t>
        <a:bodyPr/>
        <a:lstStyle/>
        <a:p>
          <a:endParaRPr lang="ru-RU"/>
        </a:p>
      </dgm:t>
    </dgm:pt>
    <dgm:pt modelId="{4B3F80C0-AE66-45DF-AFA0-E5E38CB4E3D4}" type="sibTrans" cxnId="{4531AF21-224C-48D8-AAF9-D4BC26FCE0F1}">
      <dgm:prSet/>
      <dgm:spPr/>
      <dgm:t>
        <a:bodyPr/>
        <a:lstStyle/>
        <a:p>
          <a:endParaRPr lang="ru-RU"/>
        </a:p>
      </dgm:t>
    </dgm:pt>
    <dgm:pt modelId="{352EE7C0-4D46-49DD-8701-BEA72B2F9CB0}">
      <dgm:prSet/>
      <dgm:spPr/>
      <dgm:t>
        <a:bodyPr/>
        <a:lstStyle/>
        <a:p>
          <a:endParaRPr lang="ru-RU"/>
        </a:p>
      </dgm:t>
    </dgm:pt>
    <dgm:pt modelId="{B70F102F-A319-4424-8DFD-F609C083B312}" type="parTrans" cxnId="{90824E07-CE4C-400D-95CD-F919C3D5E1E0}">
      <dgm:prSet/>
      <dgm:spPr/>
      <dgm:t>
        <a:bodyPr/>
        <a:lstStyle/>
        <a:p>
          <a:endParaRPr lang="ru-RU"/>
        </a:p>
      </dgm:t>
    </dgm:pt>
    <dgm:pt modelId="{02E02478-8FB5-4BCB-B856-A4BE69AD82C6}" type="sibTrans" cxnId="{90824E07-CE4C-400D-95CD-F919C3D5E1E0}">
      <dgm:prSet/>
      <dgm:spPr/>
      <dgm:t>
        <a:bodyPr/>
        <a:lstStyle/>
        <a:p>
          <a:endParaRPr lang="ru-RU"/>
        </a:p>
      </dgm:t>
    </dgm:pt>
    <dgm:pt modelId="{9147A05A-463D-49A6-A3F9-DB1CA7069FD9}">
      <dgm:prSet/>
      <dgm:spPr/>
      <dgm:t>
        <a:bodyPr/>
        <a:lstStyle/>
        <a:p>
          <a:r>
            <a:rPr lang="ru-RU" smtClean="0"/>
            <a:t>Соглашение о сотрудничестве от 25.01.2018 № 51-01-21/03-18</a:t>
          </a:r>
          <a:endParaRPr lang="ru-RU"/>
        </a:p>
      </dgm:t>
    </dgm:pt>
    <dgm:pt modelId="{A7302B7B-5BEF-4889-9E8D-3228242637FA}" type="parTrans" cxnId="{063CF4E0-C1AE-4B44-8071-DB97CC4CECD8}">
      <dgm:prSet/>
      <dgm:spPr/>
      <dgm:t>
        <a:bodyPr/>
        <a:lstStyle/>
        <a:p>
          <a:endParaRPr lang="ru-RU"/>
        </a:p>
      </dgm:t>
    </dgm:pt>
    <dgm:pt modelId="{32546814-6664-451A-9855-C98EEE6B2C1C}" type="sibTrans" cxnId="{063CF4E0-C1AE-4B44-8071-DB97CC4CECD8}">
      <dgm:prSet/>
      <dgm:spPr/>
      <dgm:t>
        <a:bodyPr/>
        <a:lstStyle/>
        <a:p>
          <a:endParaRPr lang="ru-RU"/>
        </a:p>
      </dgm:t>
    </dgm:pt>
    <dgm:pt modelId="{53F30B7D-8573-4525-BA13-607874952150}">
      <dgm:prSet/>
      <dgm:spPr/>
      <dgm:t>
        <a:bodyPr/>
        <a:lstStyle/>
        <a:p>
          <a:r>
            <a:rPr lang="ru-RU" dirty="0" smtClean="0"/>
            <a:t>Заключено между  МОПО СО  и  Федеральным ресурсным центром по организации комплексного сопровождения детей с расстройствами аутистического спектра</a:t>
          </a:r>
          <a:endParaRPr lang="ru-RU" dirty="0"/>
        </a:p>
      </dgm:t>
    </dgm:pt>
    <dgm:pt modelId="{4E029C15-8F63-4958-9EB1-E76AE0810B1E}" type="parTrans" cxnId="{BEDC4212-4DA3-4D32-A5B5-EFD1D2673AD1}">
      <dgm:prSet/>
      <dgm:spPr/>
      <dgm:t>
        <a:bodyPr/>
        <a:lstStyle/>
        <a:p>
          <a:endParaRPr lang="ru-RU"/>
        </a:p>
      </dgm:t>
    </dgm:pt>
    <dgm:pt modelId="{D4490CA1-E175-4BD7-97DD-716702E0B4AA}" type="sibTrans" cxnId="{BEDC4212-4DA3-4D32-A5B5-EFD1D2673AD1}">
      <dgm:prSet/>
      <dgm:spPr/>
      <dgm:t>
        <a:bodyPr/>
        <a:lstStyle/>
        <a:p>
          <a:endParaRPr lang="ru-RU"/>
        </a:p>
      </dgm:t>
    </dgm:pt>
    <dgm:pt modelId="{58959224-979E-4F8D-8233-07B9CAC74042}" type="pres">
      <dgm:prSet presAssocID="{599799E0-6334-4081-97B1-DBD5CF7E63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71746E-61D3-400A-AF84-4F916EC6241E}" type="pres">
      <dgm:prSet presAssocID="{19CFCD4D-4A0C-463B-AA62-894FEE4252AA}" presName="composite" presStyleCnt="0"/>
      <dgm:spPr/>
      <dgm:t>
        <a:bodyPr/>
        <a:lstStyle/>
        <a:p>
          <a:endParaRPr lang="ru-RU"/>
        </a:p>
      </dgm:t>
    </dgm:pt>
    <dgm:pt modelId="{0BC1E162-69C2-4559-9241-D3DB02E761CE}" type="pres">
      <dgm:prSet presAssocID="{19CFCD4D-4A0C-463B-AA62-894FEE4252A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64190-A0EF-4990-A762-44EF17C03797}" type="pres">
      <dgm:prSet presAssocID="{19CFCD4D-4A0C-463B-AA62-894FEE4252AA}" presName="descendantText" presStyleLbl="alignAcc1" presStyleIdx="0" presStyleCnt="2" custScaleY="12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259E3-8A5A-4335-8D46-0B34ED2A0589}" type="pres">
      <dgm:prSet presAssocID="{3824A933-2F47-4E04-8A25-EDC4284FB3F5}" presName="sp" presStyleCnt="0"/>
      <dgm:spPr/>
      <dgm:t>
        <a:bodyPr/>
        <a:lstStyle/>
        <a:p>
          <a:endParaRPr lang="ru-RU"/>
        </a:p>
      </dgm:t>
    </dgm:pt>
    <dgm:pt modelId="{22F66AE6-A204-4764-AAEA-04D6A6E10871}" type="pres">
      <dgm:prSet presAssocID="{9147A05A-463D-49A6-A3F9-DB1CA7069FD9}" presName="composite" presStyleCnt="0"/>
      <dgm:spPr/>
      <dgm:t>
        <a:bodyPr/>
        <a:lstStyle/>
        <a:p>
          <a:endParaRPr lang="ru-RU"/>
        </a:p>
      </dgm:t>
    </dgm:pt>
    <dgm:pt modelId="{126E6995-B716-496B-917F-8C4EB7397B4F}" type="pres">
      <dgm:prSet presAssocID="{9147A05A-463D-49A6-A3F9-DB1CA7069FD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D0EE8-588B-4F51-B9F8-3B4A03471E0D}" type="pres">
      <dgm:prSet presAssocID="{9147A05A-463D-49A6-A3F9-DB1CA7069FD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2BA91-7C34-4D87-B614-B30EA1F9083E}" type="presOf" srcId="{19CFCD4D-4A0C-463B-AA62-894FEE4252AA}" destId="{0BC1E162-69C2-4559-9241-D3DB02E761CE}" srcOrd="0" destOrd="0" presId="urn:microsoft.com/office/officeart/2005/8/layout/chevron2"/>
    <dgm:cxn modelId="{26ED5833-B9D9-467E-8379-89EA20BB4327}" srcId="{19CFCD4D-4A0C-463B-AA62-894FEE4252AA}" destId="{358EB29C-2930-418F-BE37-774AF3854F7B}" srcOrd="0" destOrd="0" parTransId="{7344015D-FFE1-4369-AD19-D5A8F33FCB07}" sibTransId="{036AA963-7D60-40B5-AB83-DCC2E8D4C3F6}"/>
    <dgm:cxn modelId="{F8225CED-9E46-4EE1-B34C-F101C4624700}" type="presOf" srcId="{599799E0-6334-4081-97B1-DBD5CF7E638B}" destId="{58959224-979E-4F8D-8233-07B9CAC74042}" srcOrd="0" destOrd="0" presId="urn:microsoft.com/office/officeart/2005/8/layout/chevron2"/>
    <dgm:cxn modelId="{3698AF64-4DB8-4183-B3B7-9CEB3E12893E}" srcId="{599799E0-6334-4081-97B1-DBD5CF7E638B}" destId="{19CFCD4D-4A0C-463B-AA62-894FEE4252AA}" srcOrd="0" destOrd="0" parTransId="{4DEB2CCD-3E45-42C9-8383-4A46D2789AA0}" sibTransId="{3824A933-2F47-4E04-8A25-EDC4284FB3F5}"/>
    <dgm:cxn modelId="{063CF4E0-C1AE-4B44-8071-DB97CC4CECD8}" srcId="{599799E0-6334-4081-97B1-DBD5CF7E638B}" destId="{9147A05A-463D-49A6-A3F9-DB1CA7069FD9}" srcOrd="1" destOrd="0" parTransId="{A7302B7B-5BEF-4889-9E8D-3228242637FA}" sibTransId="{32546814-6664-451A-9855-C98EEE6B2C1C}"/>
    <dgm:cxn modelId="{4531AF21-224C-48D8-AAF9-D4BC26FCE0F1}" srcId="{19CFCD4D-4A0C-463B-AA62-894FEE4252AA}" destId="{05E969FA-2153-42A2-9E75-10422443D108}" srcOrd="1" destOrd="0" parTransId="{7356BF30-942C-4B86-A710-4CC5DE20AFAE}" sibTransId="{4B3F80C0-AE66-45DF-AFA0-E5E38CB4E3D4}"/>
    <dgm:cxn modelId="{4AEBC86F-0BB9-4B7A-9623-14387B96BBF0}" type="presOf" srcId="{352EE7C0-4D46-49DD-8701-BEA72B2F9CB0}" destId="{3F064190-A0EF-4990-A762-44EF17C03797}" srcOrd="0" destOrd="2" presId="urn:microsoft.com/office/officeart/2005/8/layout/chevron2"/>
    <dgm:cxn modelId="{BEDC4212-4DA3-4D32-A5B5-EFD1D2673AD1}" srcId="{9147A05A-463D-49A6-A3F9-DB1CA7069FD9}" destId="{53F30B7D-8573-4525-BA13-607874952150}" srcOrd="0" destOrd="0" parTransId="{4E029C15-8F63-4958-9EB1-E76AE0810B1E}" sibTransId="{D4490CA1-E175-4BD7-97DD-716702E0B4AA}"/>
    <dgm:cxn modelId="{98F6CB94-1631-4C38-99E5-90FA8918920E}" type="presOf" srcId="{53F30B7D-8573-4525-BA13-607874952150}" destId="{F6CD0EE8-588B-4F51-B9F8-3B4A03471E0D}" srcOrd="0" destOrd="0" presId="urn:microsoft.com/office/officeart/2005/8/layout/chevron2"/>
    <dgm:cxn modelId="{61DED684-65AE-428F-8C48-34DE3652B35B}" type="presOf" srcId="{358EB29C-2930-418F-BE37-774AF3854F7B}" destId="{3F064190-A0EF-4990-A762-44EF17C03797}" srcOrd="0" destOrd="0" presId="urn:microsoft.com/office/officeart/2005/8/layout/chevron2"/>
    <dgm:cxn modelId="{CA9AD804-4F0C-4286-AFFC-90A89B2A0F53}" type="presOf" srcId="{9147A05A-463D-49A6-A3F9-DB1CA7069FD9}" destId="{126E6995-B716-496B-917F-8C4EB7397B4F}" srcOrd="0" destOrd="0" presId="urn:microsoft.com/office/officeart/2005/8/layout/chevron2"/>
    <dgm:cxn modelId="{90824E07-CE4C-400D-95CD-F919C3D5E1E0}" srcId="{19CFCD4D-4A0C-463B-AA62-894FEE4252AA}" destId="{352EE7C0-4D46-49DD-8701-BEA72B2F9CB0}" srcOrd="2" destOrd="0" parTransId="{B70F102F-A319-4424-8DFD-F609C083B312}" sibTransId="{02E02478-8FB5-4BCB-B856-A4BE69AD82C6}"/>
    <dgm:cxn modelId="{856F1AC6-EAEF-48A1-91BD-8C3185988798}" type="presOf" srcId="{05E969FA-2153-42A2-9E75-10422443D108}" destId="{3F064190-A0EF-4990-A762-44EF17C03797}" srcOrd="0" destOrd="1" presId="urn:microsoft.com/office/officeart/2005/8/layout/chevron2"/>
    <dgm:cxn modelId="{2C6A1F5A-EAE5-489B-8657-7D40E56C214C}" type="presParOf" srcId="{58959224-979E-4F8D-8233-07B9CAC74042}" destId="{E271746E-61D3-400A-AF84-4F916EC6241E}" srcOrd="0" destOrd="0" presId="urn:microsoft.com/office/officeart/2005/8/layout/chevron2"/>
    <dgm:cxn modelId="{4D669B75-61F4-4894-9C0B-E6952E3E7E61}" type="presParOf" srcId="{E271746E-61D3-400A-AF84-4F916EC6241E}" destId="{0BC1E162-69C2-4559-9241-D3DB02E761CE}" srcOrd="0" destOrd="0" presId="urn:microsoft.com/office/officeart/2005/8/layout/chevron2"/>
    <dgm:cxn modelId="{60F91B04-B701-4DC2-A6AD-73264BD17889}" type="presParOf" srcId="{E271746E-61D3-400A-AF84-4F916EC6241E}" destId="{3F064190-A0EF-4990-A762-44EF17C03797}" srcOrd="1" destOrd="0" presId="urn:microsoft.com/office/officeart/2005/8/layout/chevron2"/>
    <dgm:cxn modelId="{7F8F0E56-FBE8-4E50-82DC-CF9FE4CE15FF}" type="presParOf" srcId="{58959224-979E-4F8D-8233-07B9CAC74042}" destId="{024259E3-8A5A-4335-8D46-0B34ED2A0589}" srcOrd="1" destOrd="0" presId="urn:microsoft.com/office/officeart/2005/8/layout/chevron2"/>
    <dgm:cxn modelId="{A45DE2FB-B214-4046-8EA8-FEC356EF1ED8}" type="presParOf" srcId="{58959224-979E-4F8D-8233-07B9CAC74042}" destId="{22F66AE6-A204-4764-AAEA-04D6A6E10871}" srcOrd="2" destOrd="0" presId="urn:microsoft.com/office/officeart/2005/8/layout/chevron2"/>
    <dgm:cxn modelId="{FF589C1C-5D5E-408D-96DF-90BDB6624760}" type="presParOf" srcId="{22F66AE6-A204-4764-AAEA-04D6A6E10871}" destId="{126E6995-B716-496B-917F-8C4EB7397B4F}" srcOrd="0" destOrd="0" presId="urn:microsoft.com/office/officeart/2005/8/layout/chevron2"/>
    <dgm:cxn modelId="{629D2B1B-5BD3-4E5E-979A-8F41FEB5012B}" type="presParOf" srcId="{22F66AE6-A204-4764-AAEA-04D6A6E10871}" destId="{F6CD0EE8-588B-4F51-B9F8-3B4A03471E0D}" srcOrd="1" destOrd="0" presId="urn:microsoft.com/office/officeart/2005/8/layout/chevron2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93797-6E20-4DEE-8027-276DADA41B24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0F532-98F6-4486-8EE3-D8E4B351BEE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Развитие взаимодействия с ФРЦ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211B5-18EA-4A98-A96C-07F475B5CA33}" type="parTrans" cxnId="{36050302-CD19-41C3-A9CA-5A8754F835A1}">
      <dgm:prSet/>
      <dgm:spPr/>
      <dgm:t>
        <a:bodyPr/>
        <a:lstStyle/>
        <a:p>
          <a:endParaRPr lang="ru-RU"/>
        </a:p>
      </dgm:t>
    </dgm:pt>
    <dgm:pt modelId="{695ACC68-7C1D-40BC-B53B-0F822B3D8BDF}" type="sibTrans" cxnId="{36050302-CD19-41C3-A9CA-5A8754F835A1}">
      <dgm:prSet/>
      <dgm:spPr/>
      <dgm:t>
        <a:bodyPr/>
        <a:lstStyle/>
        <a:p>
          <a:endParaRPr lang="ru-RU"/>
        </a:p>
      </dgm:t>
    </dgm:pt>
    <dgm:pt modelId="{5B8288CF-8900-4AA9-BDC2-35CBDF513F95}">
      <dgm:prSet phldrT="[Текст]" custT="1"/>
      <dgm:spPr/>
      <dgm:t>
        <a:bodyPr/>
        <a:lstStyle/>
        <a:p>
          <a:pPr algn="just"/>
          <a:r>
            <a:rPr lang="ru-RU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Организация и развитие межведомственного и сетевого взаимодействия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AE1AF-0101-4DE0-9D19-73EA6F58B3F8}" type="parTrans" cxnId="{0051AE2A-0892-47B7-A187-D4DB00E08148}">
      <dgm:prSet/>
      <dgm:spPr/>
      <dgm:t>
        <a:bodyPr/>
        <a:lstStyle/>
        <a:p>
          <a:endParaRPr lang="ru-RU"/>
        </a:p>
      </dgm:t>
    </dgm:pt>
    <dgm:pt modelId="{C765089C-A00A-4430-9E2C-7875B93E703B}" type="sibTrans" cxnId="{0051AE2A-0892-47B7-A187-D4DB00E08148}">
      <dgm:prSet/>
      <dgm:spPr/>
      <dgm:t>
        <a:bodyPr/>
        <a:lstStyle/>
        <a:p>
          <a:endParaRPr lang="ru-RU"/>
        </a:p>
      </dgm:t>
    </dgm:pt>
    <dgm:pt modelId="{24BDB327-DCD9-4C00-A0E9-A386ECD0A578}">
      <dgm:prSet custT="1"/>
      <dgm:spPr/>
      <dgm:t>
        <a:bodyPr/>
        <a:lstStyle/>
        <a:p>
          <a:pPr algn="just"/>
          <a:r>
            <a:rPr lang="ru-RU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Сбор информации и создание базы данных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2048E-3417-402A-8914-8C3F0CE76D38}" type="parTrans" cxnId="{3561ACDF-603A-45DC-AFAA-E82D092E965D}">
      <dgm:prSet/>
      <dgm:spPr/>
      <dgm:t>
        <a:bodyPr/>
        <a:lstStyle/>
        <a:p>
          <a:endParaRPr lang="ru-RU"/>
        </a:p>
      </dgm:t>
    </dgm:pt>
    <dgm:pt modelId="{4AC594D9-2B60-4EE5-993B-6443F6A605D9}" type="sibTrans" cxnId="{3561ACDF-603A-45DC-AFAA-E82D092E965D}">
      <dgm:prSet/>
      <dgm:spPr/>
      <dgm:t>
        <a:bodyPr/>
        <a:lstStyle/>
        <a:p>
          <a:endParaRPr lang="ru-RU"/>
        </a:p>
      </dgm:t>
    </dgm:pt>
    <dgm:pt modelId="{E8D78279-BF5E-4D38-A8EE-5F1ADC7C6CF8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Информационно-просветительская работа в социуме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ACCFE-7F3D-4D2F-A90A-54A097046684}" type="parTrans" cxnId="{1DCAE134-70F3-4B66-A033-BDD856E4BDCD}">
      <dgm:prSet/>
      <dgm:spPr/>
      <dgm:t>
        <a:bodyPr/>
        <a:lstStyle/>
        <a:p>
          <a:endParaRPr lang="ru-RU"/>
        </a:p>
      </dgm:t>
    </dgm:pt>
    <dgm:pt modelId="{E272A18E-388A-41BC-B687-DCE28FF2883E}" type="sibTrans" cxnId="{1DCAE134-70F3-4B66-A033-BDD856E4BDCD}">
      <dgm:prSet/>
      <dgm:spPr/>
      <dgm:t>
        <a:bodyPr/>
        <a:lstStyle/>
        <a:p>
          <a:endParaRPr lang="ru-RU"/>
        </a:p>
      </dgm:t>
    </dgm:pt>
    <dgm:pt modelId="{DC1E8747-166A-4D51-9AC7-61326B9C017C}">
      <dgm:prSet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комплексного сопровождения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23896-D065-40F0-969B-1877ED4D35AE}" type="parTrans" cxnId="{9C7C026A-E34F-44D8-B82D-9785762123B2}">
      <dgm:prSet/>
      <dgm:spPr/>
      <dgm:t>
        <a:bodyPr/>
        <a:lstStyle/>
        <a:p>
          <a:endParaRPr lang="ru-RU"/>
        </a:p>
      </dgm:t>
    </dgm:pt>
    <dgm:pt modelId="{B0D3FE6D-2013-4237-AAEC-4A0968CC60E9}" type="sibTrans" cxnId="{9C7C026A-E34F-44D8-B82D-9785762123B2}">
      <dgm:prSet/>
      <dgm:spPr/>
      <dgm:t>
        <a:bodyPr/>
        <a:lstStyle/>
        <a:p>
          <a:endParaRPr lang="ru-RU"/>
        </a:p>
      </dgm:t>
    </dgm:pt>
    <dgm:pt modelId="{65E29284-0966-4A52-AB33-9BC0B99F1FF8}" type="pres">
      <dgm:prSet presAssocID="{27693797-6E20-4DEE-8027-276DADA41B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E4F7C-3C30-4703-B01C-23560B92F5FA}" type="pres">
      <dgm:prSet presAssocID="{21E0F532-98F6-4486-8EE3-D8E4B351BEEC}" presName="circle1" presStyleLbl="node1" presStyleIdx="0" presStyleCnt="5"/>
      <dgm:spPr/>
      <dgm:t>
        <a:bodyPr/>
        <a:lstStyle/>
        <a:p>
          <a:endParaRPr lang="ru-RU"/>
        </a:p>
      </dgm:t>
    </dgm:pt>
    <dgm:pt modelId="{BF1C5B0B-A983-4357-8A24-A7C50BDC9E45}" type="pres">
      <dgm:prSet presAssocID="{21E0F532-98F6-4486-8EE3-D8E4B351BEEC}" presName="space" presStyleCnt="0"/>
      <dgm:spPr/>
      <dgm:t>
        <a:bodyPr/>
        <a:lstStyle/>
        <a:p>
          <a:endParaRPr lang="ru-RU"/>
        </a:p>
      </dgm:t>
    </dgm:pt>
    <dgm:pt modelId="{67AC4F18-F382-434A-8CC9-F30BD8776D8D}" type="pres">
      <dgm:prSet presAssocID="{21E0F532-98F6-4486-8EE3-D8E4B351BEEC}" presName="rect1" presStyleLbl="alignAcc1" presStyleIdx="0" presStyleCnt="5"/>
      <dgm:spPr/>
      <dgm:t>
        <a:bodyPr/>
        <a:lstStyle/>
        <a:p>
          <a:endParaRPr lang="ru-RU"/>
        </a:p>
      </dgm:t>
    </dgm:pt>
    <dgm:pt modelId="{9A3150B1-72FA-4FD3-911E-6B674840A6A6}" type="pres">
      <dgm:prSet presAssocID="{5B8288CF-8900-4AA9-BDC2-35CBDF513F95}" presName="vertSpace2" presStyleLbl="node1" presStyleIdx="0" presStyleCnt="5"/>
      <dgm:spPr/>
      <dgm:t>
        <a:bodyPr/>
        <a:lstStyle/>
        <a:p>
          <a:endParaRPr lang="ru-RU"/>
        </a:p>
      </dgm:t>
    </dgm:pt>
    <dgm:pt modelId="{51F664F8-323A-4A01-A1C6-6BFA002144F1}" type="pres">
      <dgm:prSet presAssocID="{5B8288CF-8900-4AA9-BDC2-35CBDF513F95}" presName="circle2" presStyleLbl="node1" presStyleIdx="1" presStyleCnt="5"/>
      <dgm:spPr/>
      <dgm:t>
        <a:bodyPr/>
        <a:lstStyle/>
        <a:p>
          <a:endParaRPr lang="ru-RU"/>
        </a:p>
      </dgm:t>
    </dgm:pt>
    <dgm:pt modelId="{8822E0AF-7D53-4F1C-83E8-DA5C6223C4AB}" type="pres">
      <dgm:prSet presAssocID="{5B8288CF-8900-4AA9-BDC2-35CBDF513F95}" presName="rect2" presStyleLbl="alignAcc1" presStyleIdx="1" presStyleCnt="5" custLinFactNeighborX="2411" custLinFactNeighborY="0"/>
      <dgm:spPr/>
      <dgm:t>
        <a:bodyPr/>
        <a:lstStyle/>
        <a:p>
          <a:endParaRPr lang="ru-RU"/>
        </a:p>
      </dgm:t>
    </dgm:pt>
    <dgm:pt modelId="{E771FA96-78E7-4129-BC1B-F2B64A4295F6}" type="pres">
      <dgm:prSet presAssocID="{24BDB327-DCD9-4C00-A0E9-A386ECD0A578}" presName="vertSpace3" presStyleLbl="node1" presStyleIdx="1" presStyleCnt="5"/>
      <dgm:spPr/>
      <dgm:t>
        <a:bodyPr/>
        <a:lstStyle/>
        <a:p>
          <a:endParaRPr lang="ru-RU"/>
        </a:p>
      </dgm:t>
    </dgm:pt>
    <dgm:pt modelId="{B65C37BC-332A-4CB1-A9AC-35E863C760CA}" type="pres">
      <dgm:prSet presAssocID="{24BDB327-DCD9-4C00-A0E9-A386ECD0A578}" presName="circle3" presStyleLbl="node1" presStyleIdx="2" presStyleCnt="5"/>
      <dgm:spPr/>
      <dgm:t>
        <a:bodyPr/>
        <a:lstStyle/>
        <a:p>
          <a:endParaRPr lang="ru-RU"/>
        </a:p>
      </dgm:t>
    </dgm:pt>
    <dgm:pt modelId="{2B8A5D64-02BA-4DEE-A0E6-1EB1260CDFE6}" type="pres">
      <dgm:prSet presAssocID="{24BDB327-DCD9-4C00-A0E9-A386ECD0A578}" presName="rect3" presStyleLbl="alignAcc1" presStyleIdx="2" presStyleCnt="5"/>
      <dgm:spPr/>
      <dgm:t>
        <a:bodyPr/>
        <a:lstStyle/>
        <a:p>
          <a:endParaRPr lang="ru-RU"/>
        </a:p>
      </dgm:t>
    </dgm:pt>
    <dgm:pt modelId="{CA1E403B-DD45-4667-B53D-2AAD1E6BD0CB}" type="pres">
      <dgm:prSet presAssocID="{DC1E8747-166A-4D51-9AC7-61326B9C017C}" presName="vertSpace4" presStyleLbl="node1" presStyleIdx="2" presStyleCnt="5"/>
      <dgm:spPr/>
      <dgm:t>
        <a:bodyPr/>
        <a:lstStyle/>
        <a:p>
          <a:endParaRPr lang="ru-RU"/>
        </a:p>
      </dgm:t>
    </dgm:pt>
    <dgm:pt modelId="{B6C761B8-1DEC-4A3A-8A4D-D8C2B4F53F78}" type="pres">
      <dgm:prSet presAssocID="{DC1E8747-166A-4D51-9AC7-61326B9C017C}" presName="circle4" presStyleLbl="node1" presStyleIdx="3" presStyleCnt="5"/>
      <dgm:spPr/>
      <dgm:t>
        <a:bodyPr/>
        <a:lstStyle/>
        <a:p>
          <a:endParaRPr lang="ru-RU"/>
        </a:p>
      </dgm:t>
    </dgm:pt>
    <dgm:pt modelId="{1C645C8B-E137-438B-BB8B-1B3BB8B6728F}" type="pres">
      <dgm:prSet presAssocID="{DC1E8747-166A-4D51-9AC7-61326B9C017C}" presName="rect4" presStyleLbl="alignAcc1" presStyleIdx="3" presStyleCnt="5"/>
      <dgm:spPr/>
      <dgm:t>
        <a:bodyPr/>
        <a:lstStyle/>
        <a:p>
          <a:endParaRPr lang="ru-RU"/>
        </a:p>
      </dgm:t>
    </dgm:pt>
    <dgm:pt modelId="{FC760B8A-8026-4724-8DFA-97616E811EAA}" type="pres">
      <dgm:prSet presAssocID="{E8D78279-BF5E-4D38-A8EE-5F1ADC7C6CF8}" presName="vertSpace5" presStyleLbl="node1" presStyleIdx="3" presStyleCnt="5"/>
      <dgm:spPr/>
      <dgm:t>
        <a:bodyPr/>
        <a:lstStyle/>
        <a:p>
          <a:endParaRPr lang="ru-RU"/>
        </a:p>
      </dgm:t>
    </dgm:pt>
    <dgm:pt modelId="{37529593-5414-4152-8CBC-0B60F37511A7}" type="pres">
      <dgm:prSet presAssocID="{E8D78279-BF5E-4D38-A8EE-5F1ADC7C6CF8}" presName="circle5" presStyleLbl="node1" presStyleIdx="4" presStyleCnt="5"/>
      <dgm:spPr/>
      <dgm:t>
        <a:bodyPr/>
        <a:lstStyle/>
        <a:p>
          <a:endParaRPr lang="ru-RU"/>
        </a:p>
      </dgm:t>
    </dgm:pt>
    <dgm:pt modelId="{BE80078B-AE27-41E7-85B6-2D17783D698C}" type="pres">
      <dgm:prSet presAssocID="{E8D78279-BF5E-4D38-A8EE-5F1ADC7C6CF8}" presName="rect5" presStyleLbl="alignAcc1" presStyleIdx="4" presStyleCnt="5"/>
      <dgm:spPr/>
      <dgm:t>
        <a:bodyPr/>
        <a:lstStyle/>
        <a:p>
          <a:endParaRPr lang="ru-RU"/>
        </a:p>
      </dgm:t>
    </dgm:pt>
    <dgm:pt modelId="{B627E7C5-75C0-4DF1-AB7D-F6C98F5EB3AE}" type="pres">
      <dgm:prSet presAssocID="{21E0F532-98F6-4486-8EE3-D8E4B351BEE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ACB76-B2BB-4E94-B5EA-B0F89E57D48F}" type="pres">
      <dgm:prSet presAssocID="{5B8288CF-8900-4AA9-BDC2-35CBDF513F9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B6313-8685-4FA6-BC45-166CBBE250D1}" type="pres">
      <dgm:prSet presAssocID="{24BDB327-DCD9-4C00-A0E9-A386ECD0A57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1799D-0914-418A-B484-CE83E0DA04B2}" type="pres">
      <dgm:prSet presAssocID="{DC1E8747-166A-4D51-9AC7-61326B9C017C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EC5F-40DC-4616-9890-D3CE7844BBC0}" type="pres">
      <dgm:prSet presAssocID="{E8D78279-BF5E-4D38-A8EE-5F1ADC7C6CF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1AE2A-0892-47B7-A187-D4DB00E08148}" srcId="{27693797-6E20-4DEE-8027-276DADA41B24}" destId="{5B8288CF-8900-4AA9-BDC2-35CBDF513F95}" srcOrd="1" destOrd="0" parTransId="{049AE1AF-0101-4DE0-9D19-73EA6F58B3F8}" sibTransId="{C765089C-A00A-4430-9E2C-7875B93E703B}"/>
    <dgm:cxn modelId="{185AF015-3295-44A9-B860-396C26106304}" type="presOf" srcId="{27693797-6E20-4DEE-8027-276DADA41B24}" destId="{65E29284-0966-4A52-AB33-9BC0B99F1FF8}" srcOrd="0" destOrd="0" presId="urn:microsoft.com/office/officeart/2005/8/layout/target3"/>
    <dgm:cxn modelId="{7488DF5E-87B5-4747-8F15-AD505AC4C4CA}" type="presOf" srcId="{E8D78279-BF5E-4D38-A8EE-5F1ADC7C6CF8}" destId="{0BB9EC5F-40DC-4616-9890-D3CE7844BBC0}" srcOrd="1" destOrd="0" presId="urn:microsoft.com/office/officeart/2005/8/layout/target3"/>
    <dgm:cxn modelId="{9C238286-7D51-4073-B9BC-BBE225817C93}" type="presOf" srcId="{24BDB327-DCD9-4C00-A0E9-A386ECD0A578}" destId="{9F7B6313-8685-4FA6-BC45-166CBBE250D1}" srcOrd="1" destOrd="0" presId="urn:microsoft.com/office/officeart/2005/8/layout/target3"/>
    <dgm:cxn modelId="{3561ACDF-603A-45DC-AFAA-E82D092E965D}" srcId="{27693797-6E20-4DEE-8027-276DADA41B24}" destId="{24BDB327-DCD9-4C00-A0E9-A386ECD0A578}" srcOrd="2" destOrd="0" parTransId="{C082048E-3417-402A-8914-8C3F0CE76D38}" sibTransId="{4AC594D9-2B60-4EE5-993B-6443F6A605D9}"/>
    <dgm:cxn modelId="{F6986454-E5F1-48F5-8C17-E68E13B4CC37}" type="presOf" srcId="{24BDB327-DCD9-4C00-A0E9-A386ECD0A578}" destId="{2B8A5D64-02BA-4DEE-A0E6-1EB1260CDFE6}" srcOrd="0" destOrd="0" presId="urn:microsoft.com/office/officeart/2005/8/layout/target3"/>
    <dgm:cxn modelId="{237AE403-7690-4B0D-846B-43126CA2A590}" type="presOf" srcId="{DC1E8747-166A-4D51-9AC7-61326B9C017C}" destId="{9771799D-0914-418A-B484-CE83E0DA04B2}" srcOrd="1" destOrd="0" presId="urn:microsoft.com/office/officeart/2005/8/layout/target3"/>
    <dgm:cxn modelId="{36050302-CD19-41C3-A9CA-5A8754F835A1}" srcId="{27693797-6E20-4DEE-8027-276DADA41B24}" destId="{21E0F532-98F6-4486-8EE3-D8E4B351BEEC}" srcOrd="0" destOrd="0" parTransId="{ACD211B5-18EA-4A98-A96C-07F475B5CA33}" sibTransId="{695ACC68-7C1D-40BC-B53B-0F822B3D8BDF}"/>
    <dgm:cxn modelId="{9C7C026A-E34F-44D8-B82D-9785762123B2}" srcId="{27693797-6E20-4DEE-8027-276DADA41B24}" destId="{DC1E8747-166A-4D51-9AC7-61326B9C017C}" srcOrd="3" destOrd="0" parTransId="{92C23896-D065-40F0-969B-1877ED4D35AE}" sibTransId="{B0D3FE6D-2013-4237-AAEC-4A0968CC60E9}"/>
    <dgm:cxn modelId="{B3E63E22-347A-48E3-BE10-D70408810E52}" type="presOf" srcId="{E8D78279-BF5E-4D38-A8EE-5F1ADC7C6CF8}" destId="{BE80078B-AE27-41E7-85B6-2D17783D698C}" srcOrd="0" destOrd="0" presId="urn:microsoft.com/office/officeart/2005/8/layout/target3"/>
    <dgm:cxn modelId="{1DCAE134-70F3-4B66-A033-BDD856E4BDCD}" srcId="{27693797-6E20-4DEE-8027-276DADA41B24}" destId="{E8D78279-BF5E-4D38-A8EE-5F1ADC7C6CF8}" srcOrd="4" destOrd="0" parTransId="{FCCACCFE-7F3D-4D2F-A90A-54A097046684}" sibTransId="{E272A18E-388A-41BC-B687-DCE28FF2883E}"/>
    <dgm:cxn modelId="{3D1012AC-0C7A-4BC4-A8F8-22CD4FC95C13}" type="presOf" srcId="{21E0F532-98F6-4486-8EE3-D8E4B351BEEC}" destId="{B627E7C5-75C0-4DF1-AB7D-F6C98F5EB3AE}" srcOrd="1" destOrd="0" presId="urn:microsoft.com/office/officeart/2005/8/layout/target3"/>
    <dgm:cxn modelId="{D11F58D2-25E3-4ECE-A401-CB7DFEC8F958}" type="presOf" srcId="{5B8288CF-8900-4AA9-BDC2-35CBDF513F95}" destId="{6D2ACB76-B2BB-4E94-B5EA-B0F89E57D48F}" srcOrd="1" destOrd="0" presId="urn:microsoft.com/office/officeart/2005/8/layout/target3"/>
    <dgm:cxn modelId="{AF8F2FDF-CB84-459D-97C7-E42948FF54B2}" type="presOf" srcId="{21E0F532-98F6-4486-8EE3-D8E4B351BEEC}" destId="{67AC4F18-F382-434A-8CC9-F30BD8776D8D}" srcOrd="0" destOrd="0" presId="urn:microsoft.com/office/officeart/2005/8/layout/target3"/>
    <dgm:cxn modelId="{68D05AF5-E45F-4B67-8D9B-66C05B3167C2}" type="presOf" srcId="{5B8288CF-8900-4AA9-BDC2-35CBDF513F95}" destId="{8822E0AF-7D53-4F1C-83E8-DA5C6223C4AB}" srcOrd="0" destOrd="0" presId="urn:microsoft.com/office/officeart/2005/8/layout/target3"/>
    <dgm:cxn modelId="{45D67596-A26A-4CE8-9068-CFE65807734E}" type="presOf" srcId="{DC1E8747-166A-4D51-9AC7-61326B9C017C}" destId="{1C645C8B-E137-438B-BB8B-1B3BB8B6728F}" srcOrd="0" destOrd="0" presId="urn:microsoft.com/office/officeart/2005/8/layout/target3"/>
    <dgm:cxn modelId="{A15B4258-E5A7-4FD8-B669-A048DA1EC41D}" type="presParOf" srcId="{65E29284-0966-4A52-AB33-9BC0B99F1FF8}" destId="{580E4F7C-3C30-4703-B01C-23560B92F5FA}" srcOrd="0" destOrd="0" presId="urn:microsoft.com/office/officeart/2005/8/layout/target3"/>
    <dgm:cxn modelId="{D93550DE-202D-41CA-B73F-37C9E99CB5F5}" type="presParOf" srcId="{65E29284-0966-4A52-AB33-9BC0B99F1FF8}" destId="{BF1C5B0B-A983-4357-8A24-A7C50BDC9E45}" srcOrd="1" destOrd="0" presId="urn:microsoft.com/office/officeart/2005/8/layout/target3"/>
    <dgm:cxn modelId="{D106239E-F204-4494-B6B5-BC17455530F6}" type="presParOf" srcId="{65E29284-0966-4A52-AB33-9BC0B99F1FF8}" destId="{67AC4F18-F382-434A-8CC9-F30BD8776D8D}" srcOrd="2" destOrd="0" presId="urn:microsoft.com/office/officeart/2005/8/layout/target3"/>
    <dgm:cxn modelId="{CC7C6408-2AF1-4FFA-97F8-BE01311B26EF}" type="presParOf" srcId="{65E29284-0966-4A52-AB33-9BC0B99F1FF8}" destId="{9A3150B1-72FA-4FD3-911E-6B674840A6A6}" srcOrd="3" destOrd="0" presId="urn:microsoft.com/office/officeart/2005/8/layout/target3"/>
    <dgm:cxn modelId="{63AF2CAB-FA04-4EAF-A2EE-499D1CA57AA1}" type="presParOf" srcId="{65E29284-0966-4A52-AB33-9BC0B99F1FF8}" destId="{51F664F8-323A-4A01-A1C6-6BFA002144F1}" srcOrd="4" destOrd="0" presId="urn:microsoft.com/office/officeart/2005/8/layout/target3"/>
    <dgm:cxn modelId="{CD3E7E8A-F6CB-4881-B030-2A102D58ED2B}" type="presParOf" srcId="{65E29284-0966-4A52-AB33-9BC0B99F1FF8}" destId="{8822E0AF-7D53-4F1C-83E8-DA5C6223C4AB}" srcOrd="5" destOrd="0" presId="urn:microsoft.com/office/officeart/2005/8/layout/target3"/>
    <dgm:cxn modelId="{2E2D4F21-9796-449C-B676-F86A749FA5AD}" type="presParOf" srcId="{65E29284-0966-4A52-AB33-9BC0B99F1FF8}" destId="{E771FA96-78E7-4129-BC1B-F2B64A4295F6}" srcOrd="6" destOrd="0" presId="urn:microsoft.com/office/officeart/2005/8/layout/target3"/>
    <dgm:cxn modelId="{55242AF9-4151-4101-8D15-9D56A9C9C7D5}" type="presParOf" srcId="{65E29284-0966-4A52-AB33-9BC0B99F1FF8}" destId="{B65C37BC-332A-4CB1-A9AC-35E863C760CA}" srcOrd="7" destOrd="0" presId="urn:microsoft.com/office/officeart/2005/8/layout/target3"/>
    <dgm:cxn modelId="{CFCCE61C-B66E-4C6C-8427-585207585C1D}" type="presParOf" srcId="{65E29284-0966-4A52-AB33-9BC0B99F1FF8}" destId="{2B8A5D64-02BA-4DEE-A0E6-1EB1260CDFE6}" srcOrd="8" destOrd="0" presId="urn:microsoft.com/office/officeart/2005/8/layout/target3"/>
    <dgm:cxn modelId="{5FC35EDE-A6F9-4FB1-89A9-FFFE47BD6269}" type="presParOf" srcId="{65E29284-0966-4A52-AB33-9BC0B99F1FF8}" destId="{CA1E403B-DD45-4667-B53D-2AAD1E6BD0CB}" srcOrd="9" destOrd="0" presId="urn:microsoft.com/office/officeart/2005/8/layout/target3"/>
    <dgm:cxn modelId="{D043241B-F724-469F-87DF-668C34D4B422}" type="presParOf" srcId="{65E29284-0966-4A52-AB33-9BC0B99F1FF8}" destId="{B6C761B8-1DEC-4A3A-8A4D-D8C2B4F53F78}" srcOrd="10" destOrd="0" presId="urn:microsoft.com/office/officeart/2005/8/layout/target3"/>
    <dgm:cxn modelId="{5EE1FC50-A795-412A-8FA4-EE0FD51D2EE6}" type="presParOf" srcId="{65E29284-0966-4A52-AB33-9BC0B99F1FF8}" destId="{1C645C8B-E137-438B-BB8B-1B3BB8B6728F}" srcOrd="11" destOrd="0" presId="urn:microsoft.com/office/officeart/2005/8/layout/target3"/>
    <dgm:cxn modelId="{56B35281-79AE-4B55-A0F8-BE128589B098}" type="presParOf" srcId="{65E29284-0966-4A52-AB33-9BC0B99F1FF8}" destId="{FC760B8A-8026-4724-8DFA-97616E811EAA}" srcOrd="12" destOrd="0" presId="urn:microsoft.com/office/officeart/2005/8/layout/target3"/>
    <dgm:cxn modelId="{395CA2A5-696E-4B64-ADE7-D405708A2EAC}" type="presParOf" srcId="{65E29284-0966-4A52-AB33-9BC0B99F1FF8}" destId="{37529593-5414-4152-8CBC-0B60F37511A7}" srcOrd="13" destOrd="0" presId="urn:microsoft.com/office/officeart/2005/8/layout/target3"/>
    <dgm:cxn modelId="{905DB507-1656-4608-B1F8-F522EA83FA48}" type="presParOf" srcId="{65E29284-0966-4A52-AB33-9BC0B99F1FF8}" destId="{BE80078B-AE27-41E7-85B6-2D17783D698C}" srcOrd="14" destOrd="0" presId="urn:microsoft.com/office/officeart/2005/8/layout/target3"/>
    <dgm:cxn modelId="{1B3990AC-65AD-4F74-8C0B-08689FECAA1A}" type="presParOf" srcId="{65E29284-0966-4A52-AB33-9BC0B99F1FF8}" destId="{B627E7C5-75C0-4DF1-AB7D-F6C98F5EB3AE}" srcOrd="15" destOrd="0" presId="urn:microsoft.com/office/officeart/2005/8/layout/target3"/>
    <dgm:cxn modelId="{DF8E161B-09BD-4E32-A1E4-5957EC978154}" type="presParOf" srcId="{65E29284-0966-4A52-AB33-9BC0B99F1FF8}" destId="{6D2ACB76-B2BB-4E94-B5EA-B0F89E57D48F}" srcOrd="16" destOrd="0" presId="urn:microsoft.com/office/officeart/2005/8/layout/target3"/>
    <dgm:cxn modelId="{1AFC8B26-F2F0-443F-A31A-0A66034D77A5}" type="presParOf" srcId="{65E29284-0966-4A52-AB33-9BC0B99F1FF8}" destId="{9F7B6313-8685-4FA6-BC45-166CBBE250D1}" srcOrd="17" destOrd="0" presId="urn:microsoft.com/office/officeart/2005/8/layout/target3"/>
    <dgm:cxn modelId="{586076B3-8513-4A31-A5A2-0B2A406A9FD2}" type="presParOf" srcId="{65E29284-0966-4A52-AB33-9BC0B99F1FF8}" destId="{9771799D-0914-418A-B484-CE83E0DA04B2}" srcOrd="18" destOrd="0" presId="urn:microsoft.com/office/officeart/2005/8/layout/target3"/>
    <dgm:cxn modelId="{A85E3284-3629-49C3-9FB7-D684F1A8D265}" type="presParOf" srcId="{65E29284-0966-4A52-AB33-9BC0B99F1FF8}" destId="{0BB9EC5F-40DC-4616-9890-D3CE7844BBC0}" srcOrd="19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E87FD-0829-4F06-92C5-21DA287C2F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D865A4-E796-4405-88B7-85B72B5D36E1}">
      <dgm:prSet phldrT="[Текст]" custT="1"/>
      <dgm:spPr/>
      <dgm:t>
        <a:bodyPr/>
        <a:lstStyle/>
        <a:p>
          <a:pPr algn="just"/>
          <a:r>
            <a:rPr lang="ru-RU" sz="2400" dirty="0" smtClean="0"/>
            <a:t>Раздел I </a:t>
          </a:r>
          <a:endParaRPr lang="ru-RU" sz="2400" dirty="0"/>
        </a:p>
      </dgm:t>
    </dgm:pt>
    <dgm:pt modelId="{4F742D6B-BAF0-4A87-9FB9-A7890ED71250}" type="parTrans" cxnId="{6801B850-FF0F-4D4C-A345-BF87AEA9E2B8}">
      <dgm:prSet/>
      <dgm:spPr/>
      <dgm:t>
        <a:bodyPr/>
        <a:lstStyle/>
        <a:p>
          <a:endParaRPr lang="ru-RU"/>
        </a:p>
      </dgm:t>
    </dgm:pt>
    <dgm:pt modelId="{9D1F30BA-5194-4B01-A950-E43A07EF16FF}" type="sibTrans" cxnId="{6801B850-FF0F-4D4C-A345-BF87AEA9E2B8}">
      <dgm:prSet/>
      <dgm:spPr/>
      <dgm:t>
        <a:bodyPr/>
        <a:lstStyle/>
        <a:p>
          <a:endParaRPr lang="ru-RU"/>
        </a:p>
      </dgm:t>
    </dgm:pt>
    <dgm:pt modelId="{E29A1A57-4975-4920-80F5-B1E9F09D8CDF}">
      <dgm:prSet phldrT="[Текст]" custT="1"/>
      <dgm:spPr/>
      <dgm:t>
        <a:bodyPr/>
        <a:lstStyle/>
        <a:p>
          <a:pPr algn="just"/>
          <a:r>
            <a:rPr lang="ru-RU" sz="2200" dirty="0" smtClean="0"/>
            <a:t>Организационно-нормативные основы реализации межведомственного плана действий</a:t>
          </a:r>
          <a:endParaRPr lang="ru-RU" sz="2200" dirty="0"/>
        </a:p>
      </dgm:t>
    </dgm:pt>
    <dgm:pt modelId="{48C8C0B8-F9C3-4FCB-A352-C30F2F909DD6}" type="parTrans" cxnId="{0FFDE6B2-A60E-4DBF-A1C0-AFBF2900483F}">
      <dgm:prSet/>
      <dgm:spPr/>
      <dgm:t>
        <a:bodyPr/>
        <a:lstStyle/>
        <a:p>
          <a:endParaRPr lang="ru-RU"/>
        </a:p>
      </dgm:t>
    </dgm:pt>
    <dgm:pt modelId="{5C7B3B8F-A4A3-4840-A3F2-F30DC32C4DE1}" type="sibTrans" cxnId="{0FFDE6B2-A60E-4DBF-A1C0-AFBF2900483F}">
      <dgm:prSet/>
      <dgm:spPr/>
      <dgm:t>
        <a:bodyPr/>
        <a:lstStyle/>
        <a:p>
          <a:endParaRPr lang="ru-RU"/>
        </a:p>
      </dgm:t>
    </dgm:pt>
    <dgm:pt modelId="{E361F069-4AA6-41B5-94DB-CDC47BFF8D97}">
      <dgm:prSet phldrT="[Текст]" custT="1"/>
      <dgm:spPr/>
      <dgm:t>
        <a:bodyPr/>
        <a:lstStyle/>
        <a:p>
          <a:pPr algn="just"/>
          <a:r>
            <a:rPr lang="ru-RU" sz="2400" dirty="0" smtClean="0"/>
            <a:t>Раздел II</a:t>
          </a:r>
          <a:endParaRPr lang="ru-RU" sz="2400" dirty="0"/>
        </a:p>
      </dgm:t>
    </dgm:pt>
    <dgm:pt modelId="{0B7BFA8D-6CE2-4E83-9754-6E4EF37D1F1B}" type="parTrans" cxnId="{6778DD21-262F-44AD-A3D2-73EC773802AB}">
      <dgm:prSet/>
      <dgm:spPr/>
      <dgm:t>
        <a:bodyPr/>
        <a:lstStyle/>
        <a:p>
          <a:endParaRPr lang="ru-RU"/>
        </a:p>
      </dgm:t>
    </dgm:pt>
    <dgm:pt modelId="{B67F6F36-C9AB-4F24-9823-65EE8534754D}" type="sibTrans" cxnId="{6778DD21-262F-44AD-A3D2-73EC773802AB}">
      <dgm:prSet/>
      <dgm:spPr/>
      <dgm:t>
        <a:bodyPr/>
        <a:lstStyle/>
        <a:p>
          <a:endParaRPr lang="ru-RU"/>
        </a:p>
      </dgm:t>
    </dgm:pt>
    <dgm:pt modelId="{BD76F2D8-DFB0-4565-B831-89FB3B65485E}">
      <dgm:prSet phldrT="[Текст]" custT="1"/>
      <dgm:spPr/>
      <dgm:t>
        <a:bodyPr/>
        <a:lstStyle/>
        <a:p>
          <a:pPr algn="just"/>
          <a:r>
            <a:rPr lang="ru-RU" sz="2200" dirty="0" smtClean="0"/>
            <a:t>Оказание ранней помощи детям с расстройствами аутистического спектра</a:t>
          </a:r>
          <a:endParaRPr lang="ru-RU" sz="2200" dirty="0"/>
        </a:p>
      </dgm:t>
    </dgm:pt>
    <dgm:pt modelId="{65C6316D-2D4F-4F9C-A5B5-C22EC44FA218}" type="parTrans" cxnId="{017E186F-02BB-4764-9BAF-BC2051D87704}">
      <dgm:prSet/>
      <dgm:spPr/>
      <dgm:t>
        <a:bodyPr/>
        <a:lstStyle/>
        <a:p>
          <a:endParaRPr lang="ru-RU"/>
        </a:p>
      </dgm:t>
    </dgm:pt>
    <dgm:pt modelId="{B1ACB8E9-7537-4912-B560-CFF0F8B96B86}" type="sibTrans" cxnId="{017E186F-02BB-4764-9BAF-BC2051D87704}">
      <dgm:prSet/>
      <dgm:spPr/>
      <dgm:t>
        <a:bodyPr/>
        <a:lstStyle/>
        <a:p>
          <a:endParaRPr lang="ru-RU"/>
        </a:p>
      </dgm:t>
    </dgm:pt>
    <dgm:pt modelId="{5377089E-B485-4F04-A7DC-537F655DB7D6}">
      <dgm:prSet phldrT="[Текст]" custT="1"/>
      <dgm:spPr/>
      <dgm:t>
        <a:bodyPr/>
        <a:lstStyle/>
        <a:p>
          <a:pPr algn="just"/>
          <a:r>
            <a:rPr lang="ru-RU" sz="2400" dirty="0" smtClean="0"/>
            <a:t>Раздел III</a:t>
          </a:r>
          <a:endParaRPr lang="ru-RU" sz="2400" dirty="0"/>
        </a:p>
      </dgm:t>
    </dgm:pt>
    <dgm:pt modelId="{1A4C3417-6908-476D-AE0D-8DDDC5090366}" type="parTrans" cxnId="{24C3416F-0973-4B88-AB84-92AD0E79E69D}">
      <dgm:prSet/>
      <dgm:spPr/>
      <dgm:t>
        <a:bodyPr/>
        <a:lstStyle/>
        <a:p>
          <a:endParaRPr lang="ru-RU"/>
        </a:p>
      </dgm:t>
    </dgm:pt>
    <dgm:pt modelId="{CF4B5E3A-6053-4619-BD43-D80DA1E54797}" type="sibTrans" cxnId="{24C3416F-0973-4B88-AB84-92AD0E79E69D}">
      <dgm:prSet/>
      <dgm:spPr/>
      <dgm:t>
        <a:bodyPr/>
        <a:lstStyle/>
        <a:p>
          <a:endParaRPr lang="ru-RU"/>
        </a:p>
      </dgm:t>
    </dgm:pt>
    <dgm:pt modelId="{CD4D8147-8078-4260-81D5-E4528BCBFDAA}">
      <dgm:prSet phldrT="[Текст]" custT="1"/>
      <dgm:spPr/>
      <dgm:t>
        <a:bodyPr/>
        <a:lstStyle/>
        <a:p>
          <a:pPr algn="just"/>
          <a:r>
            <a:rPr lang="ru-RU" sz="2200" dirty="0" smtClean="0"/>
            <a:t>Реализация индивидуального образовательного маршрута ребенка с расстройствами аутистического спектра</a:t>
          </a:r>
          <a:endParaRPr lang="ru-RU" sz="2200" dirty="0"/>
        </a:p>
      </dgm:t>
    </dgm:pt>
    <dgm:pt modelId="{747D57C1-3485-46E1-BA20-83DCDF247273}" type="parTrans" cxnId="{52DDF5AE-0938-48FC-98CD-5CDB294DBCD2}">
      <dgm:prSet/>
      <dgm:spPr/>
      <dgm:t>
        <a:bodyPr/>
        <a:lstStyle/>
        <a:p>
          <a:endParaRPr lang="ru-RU"/>
        </a:p>
      </dgm:t>
    </dgm:pt>
    <dgm:pt modelId="{16337BDE-07B8-48D0-BFDA-10812A76B542}" type="sibTrans" cxnId="{52DDF5AE-0938-48FC-98CD-5CDB294DBCD2}">
      <dgm:prSet/>
      <dgm:spPr/>
      <dgm:t>
        <a:bodyPr/>
        <a:lstStyle/>
        <a:p>
          <a:endParaRPr lang="ru-RU"/>
        </a:p>
      </dgm:t>
    </dgm:pt>
    <dgm:pt modelId="{D952C8B6-04CF-4F6B-809E-91E08EDB2E8E}">
      <dgm:prSet phldrT="[Текст]" custT="1"/>
      <dgm:spPr/>
      <dgm:t>
        <a:bodyPr/>
        <a:lstStyle/>
        <a:p>
          <a:pPr algn="just"/>
          <a:r>
            <a:rPr lang="ru-RU" sz="2400" dirty="0" smtClean="0"/>
            <a:t>Раздел IV</a:t>
          </a:r>
          <a:endParaRPr lang="ru-RU" sz="2400" dirty="0"/>
        </a:p>
      </dgm:t>
    </dgm:pt>
    <dgm:pt modelId="{3F050B56-1E40-4E34-B7D2-D0F49C8EFE11}" type="parTrans" cxnId="{EF0E6685-17A5-436A-87BB-B6F520E0B70B}">
      <dgm:prSet/>
      <dgm:spPr/>
      <dgm:t>
        <a:bodyPr/>
        <a:lstStyle/>
        <a:p>
          <a:endParaRPr lang="ru-RU"/>
        </a:p>
      </dgm:t>
    </dgm:pt>
    <dgm:pt modelId="{B23B9F5D-14C7-4813-97E8-FE832876867E}" type="sibTrans" cxnId="{EF0E6685-17A5-436A-87BB-B6F520E0B70B}">
      <dgm:prSet/>
      <dgm:spPr/>
      <dgm:t>
        <a:bodyPr/>
        <a:lstStyle/>
        <a:p>
          <a:endParaRPr lang="ru-RU"/>
        </a:p>
      </dgm:t>
    </dgm:pt>
    <dgm:pt modelId="{EA3309F3-351E-4754-972C-FAB9C187DA50}">
      <dgm:prSet phldrT="[Текст]" custT="1"/>
      <dgm:spPr/>
      <dgm:t>
        <a:bodyPr/>
        <a:lstStyle/>
        <a:p>
          <a:pPr algn="just"/>
          <a:r>
            <a:rPr lang="ru-RU" sz="2200" dirty="0" smtClean="0"/>
            <a:t>Подготовка детей с расстройствами аутистического спектра к самостоятельной жизни в обществе</a:t>
          </a:r>
          <a:endParaRPr lang="ru-RU" sz="2200" dirty="0"/>
        </a:p>
      </dgm:t>
    </dgm:pt>
    <dgm:pt modelId="{09C31DF9-2AB5-4BD9-B265-62B4580C2BB0}" type="parTrans" cxnId="{A5888BCC-824C-4F42-9617-AEA1688491E1}">
      <dgm:prSet/>
      <dgm:spPr/>
      <dgm:t>
        <a:bodyPr/>
        <a:lstStyle/>
        <a:p>
          <a:endParaRPr lang="ru-RU"/>
        </a:p>
      </dgm:t>
    </dgm:pt>
    <dgm:pt modelId="{4F99F5D1-C608-4740-A828-6EB6B5C69007}" type="sibTrans" cxnId="{A5888BCC-824C-4F42-9617-AEA1688491E1}">
      <dgm:prSet/>
      <dgm:spPr/>
      <dgm:t>
        <a:bodyPr/>
        <a:lstStyle/>
        <a:p>
          <a:endParaRPr lang="ru-RU"/>
        </a:p>
      </dgm:t>
    </dgm:pt>
    <dgm:pt modelId="{0F38B5CB-AB5D-4913-8D27-2170F1500999}">
      <dgm:prSet phldrT="[Текст]" custT="1"/>
      <dgm:spPr/>
      <dgm:t>
        <a:bodyPr/>
        <a:lstStyle/>
        <a:p>
          <a:pPr algn="just"/>
          <a:r>
            <a:rPr lang="ru-RU" sz="2400" dirty="0" smtClean="0"/>
            <a:t>Раздел V</a:t>
          </a:r>
          <a:endParaRPr lang="ru-RU" sz="2400" dirty="0"/>
        </a:p>
      </dgm:t>
    </dgm:pt>
    <dgm:pt modelId="{D45BA073-8560-4D79-8024-48988B1B72C6}" type="parTrans" cxnId="{E7DDFB3F-13CF-4E17-B84E-4B9A7EF6906D}">
      <dgm:prSet/>
      <dgm:spPr/>
      <dgm:t>
        <a:bodyPr/>
        <a:lstStyle/>
        <a:p>
          <a:endParaRPr lang="ru-RU"/>
        </a:p>
      </dgm:t>
    </dgm:pt>
    <dgm:pt modelId="{6F8CA7F5-EFE4-4853-BDA8-AB103312D9B2}" type="sibTrans" cxnId="{E7DDFB3F-13CF-4E17-B84E-4B9A7EF6906D}">
      <dgm:prSet/>
      <dgm:spPr/>
      <dgm:t>
        <a:bodyPr/>
        <a:lstStyle/>
        <a:p>
          <a:endParaRPr lang="ru-RU"/>
        </a:p>
      </dgm:t>
    </dgm:pt>
    <dgm:pt modelId="{B7028E34-0D2E-43A6-AFDD-5FABE6E83F40}">
      <dgm:prSet phldrT="[Текст]" custT="1"/>
      <dgm:spPr/>
      <dgm:t>
        <a:bodyPr/>
        <a:lstStyle/>
        <a:p>
          <a:pPr algn="just"/>
          <a:r>
            <a:rPr lang="ru-RU" sz="2200" dirty="0" smtClean="0"/>
            <a:t>Оказание комплексной помощи семьям, воспитывающим детей с расстройствами аутистического спектра</a:t>
          </a:r>
          <a:endParaRPr lang="ru-RU" sz="2200" dirty="0"/>
        </a:p>
      </dgm:t>
    </dgm:pt>
    <dgm:pt modelId="{C30ECBCF-F028-499C-90F9-A1AB63D8AED9}" type="parTrans" cxnId="{7139EF00-B333-4C30-A971-C9869F5AC634}">
      <dgm:prSet/>
      <dgm:spPr/>
      <dgm:t>
        <a:bodyPr/>
        <a:lstStyle/>
        <a:p>
          <a:endParaRPr lang="ru-RU"/>
        </a:p>
      </dgm:t>
    </dgm:pt>
    <dgm:pt modelId="{34DAEC50-B468-4936-8CC7-CA6FCFD83749}" type="sibTrans" cxnId="{7139EF00-B333-4C30-A971-C9869F5AC634}">
      <dgm:prSet/>
      <dgm:spPr/>
      <dgm:t>
        <a:bodyPr/>
        <a:lstStyle/>
        <a:p>
          <a:endParaRPr lang="ru-RU"/>
        </a:p>
      </dgm:t>
    </dgm:pt>
    <dgm:pt modelId="{1D100F84-2881-4BC3-973D-A38462FB462D}" type="pres">
      <dgm:prSet presAssocID="{CFCE87FD-0829-4F06-92C5-21DA287C2F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7787D-25C2-4110-B377-D13C2ACA605C}" type="pres">
      <dgm:prSet presAssocID="{63D865A4-E796-4405-88B7-85B72B5D36E1}" presName="linNode" presStyleCnt="0"/>
      <dgm:spPr/>
    </dgm:pt>
    <dgm:pt modelId="{CBCD0DE5-9196-44AB-A1A8-2FEA72CCE352}" type="pres">
      <dgm:prSet presAssocID="{63D865A4-E796-4405-88B7-85B72B5D36E1}" presName="parentText" presStyleLbl="node1" presStyleIdx="0" presStyleCnt="5" custScaleX="61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2C820-6F18-4892-B841-140B4EE6EED1}" type="pres">
      <dgm:prSet presAssocID="{63D865A4-E796-4405-88B7-85B72B5D36E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045F-85AE-4D53-B343-473858B99A05}" type="pres">
      <dgm:prSet presAssocID="{9D1F30BA-5194-4B01-A950-E43A07EF16FF}" presName="sp" presStyleCnt="0"/>
      <dgm:spPr/>
    </dgm:pt>
    <dgm:pt modelId="{8156A255-0835-4860-81F6-84B876DEEA0E}" type="pres">
      <dgm:prSet presAssocID="{E361F069-4AA6-41B5-94DB-CDC47BFF8D97}" presName="linNode" presStyleCnt="0"/>
      <dgm:spPr/>
    </dgm:pt>
    <dgm:pt modelId="{F57D93AD-5556-4DAB-B787-07582BDB17EA}" type="pres">
      <dgm:prSet presAssocID="{E361F069-4AA6-41B5-94DB-CDC47BFF8D97}" presName="parentText" presStyleLbl="node1" presStyleIdx="1" presStyleCnt="5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D99B-7BE4-40B0-92E7-C23C6605D06C}" type="pres">
      <dgm:prSet presAssocID="{E361F069-4AA6-41B5-94DB-CDC47BFF8D9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465D1-12FD-4422-9C4D-FD71E7BB7D42}" type="pres">
      <dgm:prSet presAssocID="{B67F6F36-C9AB-4F24-9823-65EE8534754D}" presName="sp" presStyleCnt="0"/>
      <dgm:spPr/>
    </dgm:pt>
    <dgm:pt modelId="{4A81F9C3-2042-4151-A65A-12B8E3AB4921}" type="pres">
      <dgm:prSet presAssocID="{5377089E-B485-4F04-A7DC-537F655DB7D6}" presName="linNode" presStyleCnt="0"/>
      <dgm:spPr/>
    </dgm:pt>
    <dgm:pt modelId="{249F8DA3-90AB-4A5D-856F-5922D5D7EFF8}" type="pres">
      <dgm:prSet presAssocID="{5377089E-B485-4F04-A7DC-537F655DB7D6}" presName="parentText" presStyleLbl="node1" presStyleIdx="2" presStyleCnt="5" custScaleX="61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5D628-877D-46D3-85D3-BB3032747F02}" type="pres">
      <dgm:prSet presAssocID="{5377089E-B485-4F04-A7DC-537F655DB7D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BD8B3-5059-422D-9DC0-AF7D3A10F41E}" type="pres">
      <dgm:prSet presAssocID="{CF4B5E3A-6053-4619-BD43-D80DA1E54797}" presName="sp" presStyleCnt="0"/>
      <dgm:spPr/>
    </dgm:pt>
    <dgm:pt modelId="{46F39981-BA40-4A5A-AF92-2244F9C9787F}" type="pres">
      <dgm:prSet presAssocID="{D952C8B6-04CF-4F6B-809E-91E08EDB2E8E}" presName="linNode" presStyleCnt="0"/>
      <dgm:spPr/>
    </dgm:pt>
    <dgm:pt modelId="{3EE4D610-D585-4202-8E97-293B2040DB23}" type="pres">
      <dgm:prSet presAssocID="{D952C8B6-04CF-4F6B-809E-91E08EDB2E8E}" presName="parentText" presStyleLbl="node1" presStyleIdx="3" presStyleCnt="5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23074-21A0-4B2A-B4A6-C08503903CFF}" type="pres">
      <dgm:prSet presAssocID="{D952C8B6-04CF-4F6B-809E-91E08EDB2E8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40A33-C0AF-4C2C-B43F-0D0B4CAEA85E}" type="pres">
      <dgm:prSet presAssocID="{B23B9F5D-14C7-4813-97E8-FE832876867E}" presName="sp" presStyleCnt="0"/>
      <dgm:spPr/>
    </dgm:pt>
    <dgm:pt modelId="{30BED50F-37A1-4045-904D-ACB7C1AECAB7}" type="pres">
      <dgm:prSet presAssocID="{0F38B5CB-AB5D-4913-8D27-2170F1500999}" presName="linNode" presStyleCnt="0"/>
      <dgm:spPr/>
    </dgm:pt>
    <dgm:pt modelId="{8C2D94E1-89F6-4306-AB2A-5090B65651AE}" type="pres">
      <dgm:prSet presAssocID="{0F38B5CB-AB5D-4913-8D27-2170F1500999}" presName="parentText" presStyleLbl="node1" presStyleIdx="4" presStyleCnt="5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6A4C9-FB3A-4C7C-A421-0676963299CD}" type="pres">
      <dgm:prSet presAssocID="{0F38B5CB-AB5D-4913-8D27-2170F150099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DF5AE-0938-48FC-98CD-5CDB294DBCD2}" srcId="{5377089E-B485-4F04-A7DC-537F655DB7D6}" destId="{CD4D8147-8078-4260-81D5-E4528BCBFDAA}" srcOrd="0" destOrd="0" parTransId="{747D57C1-3485-46E1-BA20-83DCDF247273}" sibTransId="{16337BDE-07B8-48D0-BFDA-10812A76B542}"/>
    <dgm:cxn modelId="{54F4A36B-27CB-40AA-99FB-2493F8F97C40}" type="presOf" srcId="{CFCE87FD-0829-4F06-92C5-21DA287C2FC1}" destId="{1D100F84-2881-4BC3-973D-A38462FB462D}" srcOrd="0" destOrd="0" presId="urn:microsoft.com/office/officeart/2005/8/layout/vList5"/>
    <dgm:cxn modelId="{D20519A4-91A4-4058-A49B-FFA86E0F87CD}" type="presOf" srcId="{E29A1A57-4975-4920-80F5-B1E9F09D8CDF}" destId="{F282C820-6F18-4892-B841-140B4EE6EED1}" srcOrd="0" destOrd="0" presId="urn:microsoft.com/office/officeart/2005/8/layout/vList5"/>
    <dgm:cxn modelId="{017E186F-02BB-4764-9BAF-BC2051D87704}" srcId="{E361F069-4AA6-41B5-94DB-CDC47BFF8D97}" destId="{BD76F2D8-DFB0-4565-B831-89FB3B65485E}" srcOrd="0" destOrd="0" parTransId="{65C6316D-2D4F-4F9C-A5B5-C22EC44FA218}" sibTransId="{B1ACB8E9-7537-4912-B560-CFF0F8B96B86}"/>
    <dgm:cxn modelId="{018FB19E-DA49-4CE9-8089-7305DB3395F8}" type="presOf" srcId="{5377089E-B485-4F04-A7DC-537F655DB7D6}" destId="{249F8DA3-90AB-4A5D-856F-5922D5D7EFF8}" srcOrd="0" destOrd="0" presId="urn:microsoft.com/office/officeart/2005/8/layout/vList5"/>
    <dgm:cxn modelId="{7EC21F21-CEDB-4E4F-8D12-9EBF2E3B7FBC}" type="presOf" srcId="{E361F069-4AA6-41B5-94DB-CDC47BFF8D97}" destId="{F57D93AD-5556-4DAB-B787-07582BDB17EA}" srcOrd="0" destOrd="0" presId="urn:microsoft.com/office/officeart/2005/8/layout/vList5"/>
    <dgm:cxn modelId="{7139EF00-B333-4C30-A971-C9869F5AC634}" srcId="{0F38B5CB-AB5D-4913-8D27-2170F1500999}" destId="{B7028E34-0D2E-43A6-AFDD-5FABE6E83F40}" srcOrd="0" destOrd="0" parTransId="{C30ECBCF-F028-499C-90F9-A1AB63D8AED9}" sibTransId="{34DAEC50-B468-4936-8CC7-CA6FCFD83749}"/>
    <dgm:cxn modelId="{EF0E6685-17A5-436A-87BB-B6F520E0B70B}" srcId="{CFCE87FD-0829-4F06-92C5-21DA287C2FC1}" destId="{D952C8B6-04CF-4F6B-809E-91E08EDB2E8E}" srcOrd="3" destOrd="0" parTransId="{3F050B56-1E40-4E34-B7D2-D0F49C8EFE11}" sibTransId="{B23B9F5D-14C7-4813-97E8-FE832876867E}"/>
    <dgm:cxn modelId="{0543C866-17A4-4A53-B7E7-1C570F68886F}" type="presOf" srcId="{EA3309F3-351E-4754-972C-FAB9C187DA50}" destId="{BD923074-21A0-4B2A-B4A6-C08503903CFF}" srcOrd="0" destOrd="0" presId="urn:microsoft.com/office/officeart/2005/8/layout/vList5"/>
    <dgm:cxn modelId="{77269DB8-8851-4E4C-9F69-0181D4BB3701}" type="presOf" srcId="{63D865A4-E796-4405-88B7-85B72B5D36E1}" destId="{CBCD0DE5-9196-44AB-A1A8-2FEA72CCE352}" srcOrd="0" destOrd="0" presId="urn:microsoft.com/office/officeart/2005/8/layout/vList5"/>
    <dgm:cxn modelId="{6778DD21-262F-44AD-A3D2-73EC773802AB}" srcId="{CFCE87FD-0829-4F06-92C5-21DA287C2FC1}" destId="{E361F069-4AA6-41B5-94DB-CDC47BFF8D97}" srcOrd="1" destOrd="0" parTransId="{0B7BFA8D-6CE2-4E83-9754-6E4EF37D1F1B}" sibTransId="{B67F6F36-C9AB-4F24-9823-65EE8534754D}"/>
    <dgm:cxn modelId="{6801B850-FF0F-4D4C-A345-BF87AEA9E2B8}" srcId="{CFCE87FD-0829-4F06-92C5-21DA287C2FC1}" destId="{63D865A4-E796-4405-88B7-85B72B5D36E1}" srcOrd="0" destOrd="0" parTransId="{4F742D6B-BAF0-4A87-9FB9-A7890ED71250}" sibTransId="{9D1F30BA-5194-4B01-A950-E43A07EF16FF}"/>
    <dgm:cxn modelId="{24C3416F-0973-4B88-AB84-92AD0E79E69D}" srcId="{CFCE87FD-0829-4F06-92C5-21DA287C2FC1}" destId="{5377089E-B485-4F04-A7DC-537F655DB7D6}" srcOrd="2" destOrd="0" parTransId="{1A4C3417-6908-476D-AE0D-8DDDC5090366}" sibTransId="{CF4B5E3A-6053-4619-BD43-D80DA1E54797}"/>
    <dgm:cxn modelId="{406FA5BF-B741-462B-873F-DAA5DC0E7360}" type="presOf" srcId="{CD4D8147-8078-4260-81D5-E4528BCBFDAA}" destId="{3AB5D628-877D-46D3-85D3-BB3032747F02}" srcOrd="0" destOrd="0" presId="urn:microsoft.com/office/officeart/2005/8/layout/vList5"/>
    <dgm:cxn modelId="{A5888BCC-824C-4F42-9617-AEA1688491E1}" srcId="{D952C8B6-04CF-4F6B-809E-91E08EDB2E8E}" destId="{EA3309F3-351E-4754-972C-FAB9C187DA50}" srcOrd="0" destOrd="0" parTransId="{09C31DF9-2AB5-4BD9-B265-62B4580C2BB0}" sibTransId="{4F99F5D1-C608-4740-A828-6EB6B5C69007}"/>
    <dgm:cxn modelId="{A3960E7D-1298-4EF9-8EC1-5E0FB1C03A7E}" type="presOf" srcId="{BD76F2D8-DFB0-4565-B831-89FB3B65485E}" destId="{79A6D99B-7BE4-40B0-92E7-C23C6605D06C}" srcOrd="0" destOrd="0" presId="urn:microsoft.com/office/officeart/2005/8/layout/vList5"/>
    <dgm:cxn modelId="{0FFDE6B2-A60E-4DBF-A1C0-AFBF2900483F}" srcId="{63D865A4-E796-4405-88B7-85B72B5D36E1}" destId="{E29A1A57-4975-4920-80F5-B1E9F09D8CDF}" srcOrd="0" destOrd="0" parTransId="{48C8C0B8-F9C3-4FCB-A352-C30F2F909DD6}" sibTransId="{5C7B3B8F-A4A3-4840-A3F2-F30DC32C4DE1}"/>
    <dgm:cxn modelId="{A83F76B0-26F3-40A7-8EA4-63B16BBF07D2}" type="presOf" srcId="{D952C8B6-04CF-4F6B-809E-91E08EDB2E8E}" destId="{3EE4D610-D585-4202-8E97-293B2040DB23}" srcOrd="0" destOrd="0" presId="urn:microsoft.com/office/officeart/2005/8/layout/vList5"/>
    <dgm:cxn modelId="{0983E8B0-5074-4DC9-8093-D187D74FCF39}" type="presOf" srcId="{0F38B5CB-AB5D-4913-8D27-2170F1500999}" destId="{8C2D94E1-89F6-4306-AB2A-5090B65651AE}" srcOrd="0" destOrd="0" presId="urn:microsoft.com/office/officeart/2005/8/layout/vList5"/>
    <dgm:cxn modelId="{703B497C-CEE2-4928-AC5A-AABF63287C29}" type="presOf" srcId="{B7028E34-0D2E-43A6-AFDD-5FABE6E83F40}" destId="{0986A4C9-FB3A-4C7C-A421-0676963299CD}" srcOrd="0" destOrd="0" presId="urn:microsoft.com/office/officeart/2005/8/layout/vList5"/>
    <dgm:cxn modelId="{E7DDFB3F-13CF-4E17-B84E-4B9A7EF6906D}" srcId="{CFCE87FD-0829-4F06-92C5-21DA287C2FC1}" destId="{0F38B5CB-AB5D-4913-8D27-2170F1500999}" srcOrd="4" destOrd="0" parTransId="{D45BA073-8560-4D79-8024-48988B1B72C6}" sibTransId="{6F8CA7F5-EFE4-4853-BDA8-AB103312D9B2}"/>
    <dgm:cxn modelId="{C4ABC51D-3EDA-487B-BCB2-C6ABEC4D9F41}" type="presParOf" srcId="{1D100F84-2881-4BC3-973D-A38462FB462D}" destId="{11B7787D-25C2-4110-B377-D13C2ACA605C}" srcOrd="0" destOrd="0" presId="urn:microsoft.com/office/officeart/2005/8/layout/vList5"/>
    <dgm:cxn modelId="{2AA25722-6D2F-464B-900E-91933C988017}" type="presParOf" srcId="{11B7787D-25C2-4110-B377-D13C2ACA605C}" destId="{CBCD0DE5-9196-44AB-A1A8-2FEA72CCE352}" srcOrd="0" destOrd="0" presId="urn:microsoft.com/office/officeart/2005/8/layout/vList5"/>
    <dgm:cxn modelId="{ECC2BC53-2547-4322-ADEB-3272405082EB}" type="presParOf" srcId="{11B7787D-25C2-4110-B377-D13C2ACA605C}" destId="{F282C820-6F18-4892-B841-140B4EE6EED1}" srcOrd="1" destOrd="0" presId="urn:microsoft.com/office/officeart/2005/8/layout/vList5"/>
    <dgm:cxn modelId="{942439D2-2153-40B7-84C1-877985924EAE}" type="presParOf" srcId="{1D100F84-2881-4BC3-973D-A38462FB462D}" destId="{7BA7045F-85AE-4D53-B343-473858B99A05}" srcOrd="1" destOrd="0" presId="urn:microsoft.com/office/officeart/2005/8/layout/vList5"/>
    <dgm:cxn modelId="{545AD0DA-9218-47E8-869D-E2432579BD02}" type="presParOf" srcId="{1D100F84-2881-4BC3-973D-A38462FB462D}" destId="{8156A255-0835-4860-81F6-84B876DEEA0E}" srcOrd="2" destOrd="0" presId="urn:microsoft.com/office/officeart/2005/8/layout/vList5"/>
    <dgm:cxn modelId="{B0C0A258-B47B-404F-A31B-66334EAC7E02}" type="presParOf" srcId="{8156A255-0835-4860-81F6-84B876DEEA0E}" destId="{F57D93AD-5556-4DAB-B787-07582BDB17EA}" srcOrd="0" destOrd="0" presId="urn:microsoft.com/office/officeart/2005/8/layout/vList5"/>
    <dgm:cxn modelId="{E5C7C213-F37B-4A7A-A124-0E98379B8F86}" type="presParOf" srcId="{8156A255-0835-4860-81F6-84B876DEEA0E}" destId="{79A6D99B-7BE4-40B0-92E7-C23C6605D06C}" srcOrd="1" destOrd="0" presId="urn:microsoft.com/office/officeart/2005/8/layout/vList5"/>
    <dgm:cxn modelId="{143685C2-A48B-4034-B049-E234759675DD}" type="presParOf" srcId="{1D100F84-2881-4BC3-973D-A38462FB462D}" destId="{B1C465D1-12FD-4422-9C4D-FD71E7BB7D42}" srcOrd="3" destOrd="0" presId="urn:microsoft.com/office/officeart/2005/8/layout/vList5"/>
    <dgm:cxn modelId="{AE7D2D7D-F97D-4ECE-9F83-51FAD7BC4491}" type="presParOf" srcId="{1D100F84-2881-4BC3-973D-A38462FB462D}" destId="{4A81F9C3-2042-4151-A65A-12B8E3AB4921}" srcOrd="4" destOrd="0" presId="urn:microsoft.com/office/officeart/2005/8/layout/vList5"/>
    <dgm:cxn modelId="{29462170-40A0-41C1-B64D-7372CD3352D6}" type="presParOf" srcId="{4A81F9C3-2042-4151-A65A-12B8E3AB4921}" destId="{249F8DA3-90AB-4A5D-856F-5922D5D7EFF8}" srcOrd="0" destOrd="0" presId="urn:microsoft.com/office/officeart/2005/8/layout/vList5"/>
    <dgm:cxn modelId="{44C97F4A-36DE-4A0D-BBB9-787F4C851C07}" type="presParOf" srcId="{4A81F9C3-2042-4151-A65A-12B8E3AB4921}" destId="{3AB5D628-877D-46D3-85D3-BB3032747F02}" srcOrd="1" destOrd="0" presId="urn:microsoft.com/office/officeart/2005/8/layout/vList5"/>
    <dgm:cxn modelId="{AA4827D6-F18E-4465-AD66-806E056FD320}" type="presParOf" srcId="{1D100F84-2881-4BC3-973D-A38462FB462D}" destId="{014BD8B3-5059-422D-9DC0-AF7D3A10F41E}" srcOrd="5" destOrd="0" presId="urn:microsoft.com/office/officeart/2005/8/layout/vList5"/>
    <dgm:cxn modelId="{359E7CF3-D29A-49B7-AB95-DB11D1B38A14}" type="presParOf" srcId="{1D100F84-2881-4BC3-973D-A38462FB462D}" destId="{46F39981-BA40-4A5A-AF92-2244F9C9787F}" srcOrd="6" destOrd="0" presId="urn:microsoft.com/office/officeart/2005/8/layout/vList5"/>
    <dgm:cxn modelId="{6379242F-01EF-4B75-8FD6-4FDCF40055DE}" type="presParOf" srcId="{46F39981-BA40-4A5A-AF92-2244F9C9787F}" destId="{3EE4D610-D585-4202-8E97-293B2040DB23}" srcOrd="0" destOrd="0" presId="urn:microsoft.com/office/officeart/2005/8/layout/vList5"/>
    <dgm:cxn modelId="{3880AAE3-20FF-4CE2-995F-8033C5D3FF76}" type="presParOf" srcId="{46F39981-BA40-4A5A-AF92-2244F9C9787F}" destId="{BD923074-21A0-4B2A-B4A6-C08503903CFF}" srcOrd="1" destOrd="0" presId="urn:microsoft.com/office/officeart/2005/8/layout/vList5"/>
    <dgm:cxn modelId="{49B52C9A-8007-4A7C-94BF-D335BE2F9DC7}" type="presParOf" srcId="{1D100F84-2881-4BC3-973D-A38462FB462D}" destId="{0BC40A33-C0AF-4C2C-B43F-0D0B4CAEA85E}" srcOrd="7" destOrd="0" presId="urn:microsoft.com/office/officeart/2005/8/layout/vList5"/>
    <dgm:cxn modelId="{47D56B11-5AD3-4CED-BD51-D5BBD2B3FD32}" type="presParOf" srcId="{1D100F84-2881-4BC3-973D-A38462FB462D}" destId="{30BED50F-37A1-4045-904D-ACB7C1AECAB7}" srcOrd="8" destOrd="0" presId="urn:microsoft.com/office/officeart/2005/8/layout/vList5"/>
    <dgm:cxn modelId="{82D87DD4-D752-42CE-A16F-D05B74F3497A}" type="presParOf" srcId="{30BED50F-37A1-4045-904D-ACB7C1AECAB7}" destId="{8C2D94E1-89F6-4306-AB2A-5090B65651AE}" srcOrd="0" destOrd="0" presId="urn:microsoft.com/office/officeart/2005/8/layout/vList5"/>
    <dgm:cxn modelId="{D6FC961A-D7A8-4AC0-AE08-2C39B2599B3A}" type="presParOf" srcId="{30BED50F-37A1-4045-904D-ACB7C1AECAB7}" destId="{0986A4C9-FB3A-4C7C-A421-0676963299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BD57AE-CFE3-4ACA-B35E-A82BE0502B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6AA2C-587F-4AA7-89DB-8731D7490A3D}">
      <dgm:prSet phldrT="[Текст]" custT="1"/>
      <dgm:spPr/>
      <dgm:t>
        <a:bodyPr/>
        <a:lstStyle/>
        <a:p>
          <a:r>
            <a:rPr lang="ru-RU" sz="1800" dirty="0" smtClean="0"/>
            <a:t>РРЦ РАС имеет официальный статус</a:t>
          </a:r>
          <a:endParaRPr lang="ru-RU" sz="1800" dirty="0"/>
        </a:p>
      </dgm:t>
    </dgm:pt>
    <dgm:pt modelId="{F3DB6980-02A9-4C8E-9C13-8780810C694A}" type="parTrans" cxnId="{7D1CB0FE-5A17-4AB9-8D6A-D2F693B031CE}">
      <dgm:prSet/>
      <dgm:spPr/>
      <dgm:t>
        <a:bodyPr/>
        <a:lstStyle/>
        <a:p>
          <a:endParaRPr lang="ru-RU"/>
        </a:p>
      </dgm:t>
    </dgm:pt>
    <dgm:pt modelId="{225B82C7-5571-4205-AF13-836888E62A5A}" type="sibTrans" cxnId="{7D1CB0FE-5A17-4AB9-8D6A-D2F693B031CE}">
      <dgm:prSet/>
      <dgm:spPr/>
      <dgm:t>
        <a:bodyPr/>
        <a:lstStyle/>
        <a:p>
          <a:endParaRPr lang="ru-RU"/>
        </a:p>
      </dgm:t>
    </dgm:pt>
    <dgm:pt modelId="{D5C206D0-E7CC-4BE5-8824-ACA6EBD4CA26}">
      <dgm:prSet phldrT="[Текст]" custT="1"/>
      <dgm:spPr/>
      <dgm:t>
        <a:bodyPr/>
        <a:lstStyle/>
        <a:p>
          <a:r>
            <a:rPr lang="ru-RU" sz="1800" dirty="0" smtClean="0"/>
            <a:t>поставленные на период 2018 года задачи адекватны потребностям региона и возможностям центра</a:t>
          </a:r>
          <a:endParaRPr lang="ru-RU" sz="1800" dirty="0"/>
        </a:p>
      </dgm:t>
    </dgm:pt>
    <dgm:pt modelId="{BB477CCA-0EB1-4846-A723-406A4CDA34C6}" type="parTrans" cxnId="{BADA77D8-7E48-4E3B-97D8-0321AD96186D}">
      <dgm:prSet/>
      <dgm:spPr/>
      <dgm:t>
        <a:bodyPr/>
        <a:lstStyle/>
        <a:p>
          <a:endParaRPr lang="ru-RU"/>
        </a:p>
      </dgm:t>
    </dgm:pt>
    <dgm:pt modelId="{07A48573-3983-48EC-AAA8-8CB4E688DEF2}" type="sibTrans" cxnId="{BADA77D8-7E48-4E3B-97D8-0321AD96186D}">
      <dgm:prSet/>
      <dgm:spPr/>
      <dgm:t>
        <a:bodyPr/>
        <a:lstStyle/>
        <a:p>
          <a:endParaRPr lang="ru-RU"/>
        </a:p>
      </dgm:t>
    </dgm:pt>
    <dgm:pt modelId="{C3CB635B-F05C-4BA8-955D-BB592FEDB976}">
      <dgm:prSet phldrT="[Текст]" custT="1"/>
      <dgm:spPr/>
      <dgm:t>
        <a:bodyPr/>
        <a:lstStyle/>
        <a:p>
          <a:r>
            <a:rPr lang="ru-RU" sz="1800" dirty="0" smtClean="0"/>
            <a:t>в государственном задании предусмотрены работы и осуществляется финансирование деятельности РРЦ РАС</a:t>
          </a:r>
          <a:endParaRPr lang="ru-RU" sz="1800" dirty="0"/>
        </a:p>
      </dgm:t>
    </dgm:pt>
    <dgm:pt modelId="{A1432135-254F-4991-973D-82D3FB895048}" type="parTrans" cxnId="{1966D4D5-F250-4240-939A-43A24866FAE1}">
      <dgm:prSet/>
      <dgm:spPr/>
      <dgm:t>
        <a:bodyPr/>
        <a:lstStyle/>
        <a:p>
          <a:endParaRPr lang="ru-RU"/>
        </a:p>
      </dgm:t>
    </dgm:pt>
    <dgm:pt modelId="{1F8EDC5E-3D1C-4A70-B5D0-9B734D00080F}" type="sibTrans" cxnId="{1966D4D5-F250-4240-939A-43A24866FAE1}">
      <dgm:prSet/>
      <dgm:spPr/>
      <dgm:t>
        <a:bodyPr/>
        <a:lstStyle/>
        <a:p>
          <a:endParaRPr lang="ru-RU"/>
        </a:p>
      </dgm:t>
    </dgm:pt>
    <dgm:pt modelId="{EB678A0C-DF04-46E8-8E22-1A0D4DC3F3D0}">
      <dgm:prSet phldrT="[Текст]" custT="1"/>
      <dgm:spPr/>
      <dgm:t>
        <a:bodyPr/>
        <a:lstStyle/>
        <a:p>
          <a:r>
            <a:rPr lang="ru-RU" sz="1800" dirty="0" smtClean="0"/>
            <a:t>был проведен мониторинг состояния образования обучающихся с расстройствами аутистического спектра в Свердловской области на декабрь 2017 и июнь 2018</a:t>
          </a:r>
          <a:endParaRPr lang="ru-RU" sz="1800" dirty="0"/>
        </a:p>
      </dgm:t>
    </dgm:pt>
    <dgm:pt modelId="{E0D61EEA-5E49-40FE-B764-C3E6D34DE1DC}" type="parTrans" cxnId="{B7B6778E-1856-4D87-8A4D-3F04B4597979}">
      <dgm:prSet/>
      <dgm:spPr/>
      <dgm:t>
        <a:bodyPr/>
        <a:lstStyle/>
        <a:p>
          <a:endParaRPr lang="ru-RU"/>
        </a:p>
      </dgm:t>
    </dgm:pt>
    <dgm:pt modelId="{978B4B4E-5BC9-4B12-8E61-136F3FC0A2CE}" type="sibTrans" cxnId="{B7B6778E-1856-4D87-8A4D-3F04B4597979}">
      <dgm:prSet/>
      <dgm:spPr/>
      <dgm:t>
        <a:bodyPr/>
        <a:lstStyle/>
        <a:p>
          <a:endParaRPr lang="ru-RU"/>
        </a:p>
      </dgm:t>
    </dgm:pt>
    <dgm:pt modelId="{76940F03-1D52-4A82-B6A8-48D4AB570BD4}">
      <dgm:prSet phldrT="[Текст]" custT="1"/>
      <dgm:spPr/>
      <dgm:t>
        <a:bodyPr/>
        <a:lstStyle/>
        <a:p>
          <a:r>
            <a:rPr lang="ru-RU" sz="1800" dirty="0" smtClean="0"/>
            <a:t>организовано сетевое и межведомственное взаимодействие с другими организациями</a:t>
          </a:r>
          <a:endParaRPr lang="ru-RU" sz="1800" dirty="0"/>
        </a:p>
      </dgm:t>
    </dgm:pt>
    <dgm:pt modelId="{EB7B08EF-4925-4CB1-B2BE-425CDDC71246}" type="parTrans" cxnId="{ED151210-4C23-4892-85FA-CAC526D3F1DE}">
      <dgm:prSet/>
      <dgm:spPr/>
      <dgm:t>
        <a:bodyPr/>
        <a:lstStyle/>
        <a:p>
          <a:endParaRPr lang="ru-RU"/>
        </a:p>
      </dgm:t>
    </dgm:pt>
    <dgm:pt modelId="{9F2F7FA8-6A34-4225-B3B5-8182D2CCDAE3}" type="sibTrans" cxnId="{ED151210-4C23-4892-85FA-CAC526D3F1DE}">
      <dgm:prSet/>
      <dgm:spPr/>
      <dgm:t>
        <a:bodyPr/>
        <a:lstStyle/>
        <a:p>
          <a:endParaRPr lang="ru-RU"/>
        </a:p>
      </dgm:t>
    </dgm:pt>
    <dgm:pt modelId="{AD748B7E-DCC9-4C71-96B4-C8262DEEE959}">
      <dgm:prSet phldrT="[Текст]" custT="1"/>
      <dgm:spPr/>
      <dgm:t>
        <a:bodyPr/>
        <a:lstStyle/>
        <a:p>
          <a:r>
            <a:rPr lang="ru-RU" sz="1800" dirty="0" smtClean="0"/>
            <a:t>налажена регулярная связь с Федеральным ресурсным центром</a:t>
          </a:r>
          <a:endParaRPr lang="ru-RU" sz="1800" dirty="0"/>
        </a:p>
      </dgm:t>
    </dgm:pt>
    <dgm:pt modelId="{D2F0E255-37FD-4CBA-B976-F5B1EAA899AB}" type="parTrans" cxnId="{8B658EB2-3BAA-40FE-BE87-4172B6508AD5}">
      <dgm:prSet/>
      <dgm:spPr/>
      <dgm:t>
        <a:bodyPr/>
        <a:lstStyle/>
        <a:p>
          <a:endParaRPr lang="ru-RU"/>
        </a:p>
      </dgm:t>
    </dgm:pt>
    <dgm:pt modelId="{40D1A65A-AD37-4984-973B-9FB811297435}" type="sibTrans" cxnId="{8B658EB2-3BAA-40FE-BE87-4172B6508AD5}">
      <dgm:prSet/>
      <dgm:spPr/>
      <dgm:t>
        <a:bodyPr/>
        <a:lstStyle/>
        <a:p>
          <a:endParaRPr lang="ru-RU"/>
        </a:p>
      </dgm:t>
    </dgm:pt>
    <dgm:pt modelId="{60AC273F-6608-4679-8CAE-A91554D9FC21}" type="pres">
      <dgm:prSet presAssocID="{12BD57AE-CFE3-4ACA-B35E-A82BE0502B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84E43B-A707-4BF4-8640-1E5EE5FE014D}" type="pres">
      <dgm:prSet presAssocID="{12BD57AE-CFE3-4ACA-B35E-A82BE0502B3A}" presName="Name1" presStyleCnt="0"/>
      <dgm:spPr/>
    </dgm:pt>
    <dgm:pt modelId="{A813E94E-710F-466E-9FEA-222B82BCACCD}" type="pres">
      <dgm:prSet presAssocID="{12BD57AE-CFE3-4ACA-B35E-A82BE0502B3A}" presName="cycle" presStyleCnt="0"/>
      <dgm:spPr/>
    </dgm:pt>
    <dgm:pt modelId="{C1E96A58-D197-4174-802E-815B5952C4D1}" type="pres">
      <dgm:prSet presAssocID="{12BD57AE-CFE3-4ACA-B35E-A82BE0502B3A}" presName="srcNode" presStyleLbl="node1" presStyleIdx="0" presStyleCnt="6"/>
      <dgm:spPr/>
    </dgm:pt>
    <dgm:pt modelId="{5E1D4253-5455-4695-8209-B9C1F6633270}" type="pres">
      <dgm:prSet presAssocID="{12BD57AE-CFE3-4ACA-B35E-A82BE0502B3A}" presName="conn" presStyleLbl="parChTrans1D2" presStyleIdx="0" presStyleCnt="1"/>
      <dgm:spPr/>
      <dgm:t>
        <a:bodyPr/>
        <a:lstStyle/>
        <a:p>
          <a:endParaRPr lang="ru-RU"/>
        </a:p>
      </dgm:t>
    </dgm:pt>
    <dgm:pt modelId="{9193C684-F4EE-4AAB-8E1B-B0B810C20199}" type="pres">
      <dgm:prSet presAssocID="{12BD57AE-CFE3-4ACA-B35E-A82BE0502B3A}" presName="extraNode" presStyleLbl="node1" presStyleIdx="0" presStyleCnt="6"/>
      <dgm:spPr/>
    </dgm:pt>
    <dgm:pt modelId="{6B22A77B-7E63-4A2D-9BE6-3803A23ABD39}" type="pres">
      <dgm:prSet presAssocID="{12BD57AE-CFE3-4ACA-B35E-A82BE0502B3A}" presName="dstNode" presStyleLbl="node1" presStyleIdx="0" presStyleCnt="6"/>
      <dgm:spPr/>
    </dgm:pt>
    <dgm:pt modelId="{298E64A3-834B-433C-9B38-2AD7F4C87E5D}" type="pres">
      <dgm:prSet presAssocID="{4CF6AA2C-587F-4AA7-89DB-8731D7490A3D}" presName="text_1" presStyleLbl="node1" presStyleIdx="0" presStyleCnt="6" custScaleY="12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7DB17-9B2C-46D8-992B-EBF60D886838}" type="pres">
      <dgm:prSet presAssocID="{4CF6AA2C-587F-4AA7-89DB-8731D7490A3D}" presName="accent_1" presStyleCnt="0"/>
      <dgm:spPr/>
    </dgm:pt>
    <dgm:pt modelId="{032A0750-0DC1-4CF4-92D3-37AF4FEFC33C}" type="pres">
      <dgm:prSet presAssocID="{4CF6AA2C-587F-4AA7-89DB-8731D7490A3D}" presName="accentRepeatNode" presStyleLbl="solidFgAcc1" presStyleIdx="0" presStyleCnt="6"/>
      <dgm:spPr/>
    </dgm:pt>
    <dgm:pt modelId="{0278E9EB-7A61-4AED-8A0E-E0C986A1B41B}" type="pres">
      <dgm:prSet presAssocID="{D5C206D0-E7CC-4BE5-8824-ACA6EBD4CA26}" presName="text_2" presStyleLbl="node1" presStyleIdx="1" presStyleCnt="6" custScaleY="133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82FFA-1B88-40ED-9E4F-6147DB0CAB05}" type="pres">
      <dgm:prSet presAssocID="{D5C206D0-E7CC-4BE5-8824-ACA6EBD4CA26}" presName="accent_2" presStyleCnt="0"/>
      <dgm:spPr/>
    </dgm:pt>
    <dgm:pt modelId="{42F64A6D-194E-44CD-B028-CF580E22463B}" type="pres">
      <dgm:prSet presAssocID="{D5C206D0-E7CC-4BE5-8824-ACA6EBD4CA26}" presName="accentRepeatNode" presStyleLbl="solidFgAcc1" presStyleIdx="1" presStyleCnt="6"/>
      <dgm:spPr/>
    </dgm:pt>
    <dgm:pt modelId="{FF53BCC3-0BD3-46DE-98CB-80E25CB1B9D3}" type="pres">
      <dgm:prSet presAssocID="{C3CB635B-F05C-4BA8-955D-BB592FEDB976}" presName="text_3" presStyleLbl="node1" presStyleIdx="2" presStyleCnt="6" custScaleY="144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5423E-307C-4FC0-84C5-32D77C556C46}" type="pres">
      <dgm:prSet presAssocID="{C3CB635B-F05C-4BA8-955D-BB592FEDB976}" presName="accent_3" presStyleCnt="0"/>
      <dgm:spPr/>
    </dgm:pt>
    <dgm:pt modelId="{5069D73A-BA82-48C7-A635-8089EE10FD59}" type="pres">
      <dgm:prSet presAssocID="{C3CB635B-F05C-4BA8-955D-BB592FEDB976}" presName="accentRepeatNode" presStyleLbl="solidFgAcc1" presStyleIdx="2" presStyleCnt="6"/>
      <dgm:spPr/>
    </dgm:pt>
    <dgm:pt modelId="{0CF2DBA6-ADBA-45D4-9974-A77310E4B21B}" type="pres">
      <dgm:prSet presAssocID="{EB678A0C-DF04-46E8-8E22-1A0D4DC3F3D0}" presName="text_4" presStyleLbl="node1" presStyleIdx="3" presStyleCnt="6" custScaleY="134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D5807-D1E1-4E9A-A001-3EB9DB94B6FD}" type="pres">
      <dgm:prSet presAssocID="{EB678A0C-DF04-46E8-8E22-1A0D4DC3F3D0}" presName="accent_4" presStyleCnt="0"/>
      <dgm:spPr/>
    </dgm:pt>
    <dgm:pt modelId="{2543B473-1B38-42E1-8623-D4D5EEA19E5B}" type="pres">
      <dgm:prSet presAssocID="{EB678A0C-DF04-46E8-8E22-1A0D4DC3F3D0}" presName="accentRepeatNode" presStyleLbl="solidFgAcc1" presStyleIdx="3" presStyleCnt="6"/>
      <dgm:spPr/>
    </dgm:pt>
    <dgm:pt modelId="{C0D7FE63-E7DF-45AC-85D7-C4881EA5B102}" type="pres">
      <dgm:prSet presAssocID="{76940F03-1D52-4A82-B6A8-48D4AB570BD4}" presName="text_5" presStyleLbl="node1" presStyleIdx="4" presStyleCnt="6" custScaleY="12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BFE83-C508-499D-B1FB-88CFBB60FFEE}" type="pres">
      <dgm:prSet presAssocID="{76940F03-1D52-4A82-B6A8-48D4AB570BD4}" presName="accent_5" presStyleCnt="0"/>
      <dgm:spPr/>
    </dgm:pt>
    <dgm:pt modelId="{B8515A9E-DD36-4148-8598-ADCE9B12C3D8}" type="pres">
      <dgm:prSet presAssocID="{76940F03-1D52-4A82-B6A8-48D4AB570BD4}" presName="accentRepeatNode" presStyleLbl="solidFgAcc1" presStyleIdx="4" presStyleCnt="6"/>
      <dgm:spPr/>
    </dgm:pt>
    <dgm:pt modelId="{090C2A1C-E3BD-4CEE-AEA9-6A1E47BEEB5A}" type="pres">
      <dgm:prSet presAssocID="{AD748B7E-DCC9-4C71-96B4-C8262DEEE959}" presName="text_6" presStyleLbl="node1" presStyleIdx="5" presStyleCnt="6" custScaleY="142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24AC0-E840-4A6C-92C7-701BCFBCD561}" type="pres">
      <dgm:prSet presAssocID="{AD748B7E-DCC9-4C71-96B4-C8262DEEE959}" presName="accent_6" presStyleCnt="0"/>
      <dgm:spPr/>
    </dgm:pt>
    <dgm:pt modelId="{555064D6-B3B2-4BF2-8A96-92C3C754A9FD}" type="pres">
      <dgm:prSet presAssocID="{AD748B7E-DCC9-4C71-96B4-C8262DEEE959}" presName="accentRepeatNode" presStyleLbl="solidFgAcc1" presStyleIdx="5" presStyleCnt="6"/>
      <dgm:spPr/>
    </dgm:pt>
  </dgm:ptLst>
  <dgm:cxnLst>
    <dgm:cxn modelId="{8B658EB2-3BAA-40FE-BE87-4172B6508AD5}" srcId="{12BD57AE-CFE3-4ACA-B35E-A82BE0502B3A}" destId="{AD748B7E-DCC9-4C71-96B4-C8262DEEE959}" srcOrd="5" destOrd="0" parTransId="{D2F0E255-37FD-4CBA-B976-F5B1EAA899AB}" sibTransId="{40D1A65A-AD37-4984-973B-9FB811297435}"/>
    <dgm:cxn modelId="{7D1CB0FE-5A17-4AB9-8D6A-D2F693B031CE}" srcId="{12BD57AE-CFE3-4ACA-B35E-A82BE0502B3A}" destId="{4CF6AA2C-587F-4AA7-89DB-8731D7490A3D}" srcOrd="0" destOrd="0" parTransId="{F3DB6980-02A9-4C8E-9C13-8780810C694A}" sibTransId="{225B82C7-5571-4205-AF13-836888E62A5A}"/>
    <dgm:cxn modelId="{BADA77D8-7E48-4E3B-97D8-0321AD96186D}" srcId="{12BD57AE-CFE3-4ACA-B35E-A82BE0502B3A}" destId="{D5C206D0-E7CC-4BE5-8824-ACA6EBD4CA26}" srcOrd="1" destOrd="0" parTransId="{BB477CCA-0EB1-4846-A723-406A4CDA34C6}" sibTransId="{07A48573-3983-48EC-AAA8-8CB4E688DEF2}"/>
    <dgm:cxn modelId="{48804E0C-5693-42E0-A41F-E985F9928B39}" type="presOf" srcId="{AD748B7E-DCC9-4C71-96B4-C8262DEEE959}" destId="{090C2A1C-E3BD-4CEE-AEA9-6A1E47BEEB5A}" srcOrd="0" destOrd="0" presId="urn:microsoft.com/office/officeart/2008/layout/VerticalCurvedList"/>
    <dgm:cxn modelId="{B4712800-2265-48E3-A635-E245D5CDEA7E}" type="presOf" srcId="{C3CB635B-F05C-4BA8-955D-BB592FEDB976}" destId="{FF53BCC3-0BD3-46DE-98CB-80E25CB1B9D3}" srcOrd="0" destOrd="0" presId="urn:microsoft.com/office/officeart/2008/layout/VerticalCurvedList"/>
    <dgm:cxn modelId="{93EC4C89-CD46-4D90-958E-888992C506D1}" type="presOf" srcId="{12BD57AE-CFE3-4ACA-B35E-A82BE0502B3A}" destId="{60AC273F-6608-4679-8CAE-A91554D9FC21}" srcOrd="0" destOrd="0" presId="urn:microsoft.com/office/officeart/2008/layout/VerticalCurvedList"/>
    <dgm:cxn modelId="{ED151210-4C23-4892-85FA-CAC526D3F1DE}" srcId="{12BD57AE-CFE3-4ACA-B35E-A82BE0502B3A}" destId="{76940F03-1D52-4A82-B6A8-48D4AB570BD4}" srcOrd="4" destOrd="0" parTransId="{EB7B08EF-4925-4CB1-B2BE-425CDDC71246}" sibTransId="{9F2F7FA8-6A34-4225-B3B5-8182D2CCDAE3}"/>
    <dgm:cxn modelId="{5D37E9ED-A374-4441-AD1D-5F429D3FE21C}" type="presOf" srcId="{225B82C7-5571-4205-AF13-836888E62A5A}" destId="{5E1D4253-5455-4695-8209-B9C1F6633270}" srcOrd="0" destOrd="0" presId="urn:microsoft.com/office/officeart/2008/layout/VerticalCurvedList"/>
    <dgm:cxn modelId="{B7B6778E-1856-4D87-8A4D-3F04B4597979}" srcId="{12BD57AE-CFE3-4ACA-B35E-A82BE0502B3A}" destId="{EB678A0C-DF04-46E8-8E22-1A0D4DC3F3D0}" srcOrd="3" destOrd="0" parTransId="{E0D61EEA-5E49-40FE-B764-C3E6D34DE1DC}" sibTransId="{978B4B4E-5BC9-4B12-8E61-136F3FC0A2CE}"/>
    <dgm:cxn modelId="{E27429A5-D466-4ADA-BF4B-58DE474D2A80}" type="presOf" srcId="{4CF6AA2C-587F-4AA7-89DB-8731D7490A3D}" destId="{298E64A3-834B-433C-9B38-2AD7F4C87E5D}" srcOrd="0" destOrd="0" presId="urn:microsoft.com/office/officeart/2008/layout/VerticalCurvedList"/>
    <dgm:cxn modelId="{63457D6E-28A4-4768-9C04-C9C1FBFC5616}" type="presOf" srcId="{EB678A0C-DF04-46E8-8E22-1A0D4DC3F3D0}" destId="{0CF2DBA6-ADBA-45D4-9974-A77310E4B21B}" srcOrd="0" destOrd="0" presId="urn:microsoft.com/office/officeart/2008/layout/VerticalCurvedList"/>
    <dgm:cxn modelId="{5E2D2CB0-C6E4-4FCB-AF3C-E670F157FFD6}" type="presOf" srcId="{D5C206D0-E7CC-4BE5-8824-ACA6EBD4CA26}" destId="{0278E9EB-7A61-4AED-8A0E-E0C986A1B41B}" srcOrd="0" destOrd="0" presId="urn:microsoft.com/office/officeart/2008/layout/VerticalCurvedList"/>
    <dgm:cxn modelId="{AB6C86A3-F726-438A-907B-6669C9B4831C}" type="presOf" srcId="{76940F03-1D52-4A82-B6A8-48D4AB570BD4}" destId="{C0D7FE63-E7DF-45AC-85D7-C4881EA5B102}" srcOrd="0" destOrd="0" presId="urn:microsoft.com/office/officeart/2008/layout/VerticalCurvedList"/>
    <dgm:cxn modelId="{1966D4D5-F250-4240-939A-43A24866FAE1}" srcId="{12BD57AE-CFE3-4ACA-B35E-A82BE0502B3A}" destId="{C3CB635B-F05C-4BA8-955D-BB592FEDB976}" srcOrd="2" destOrd="0" parTransId="{A1432135-254F-4991-973D-82D3FB895048}" sibTransId="{1F8EDC5E-3D1C-4A70-B5D0-9B734D00080F}"/>
    <dgm:cxn modelId="{3869F1D3-2282-49BC-B67B-8B211E79D02B}" type="presParOf" srcId="{60AC273F-6608-4679-8CAE-A91554D9FC21}" destId="{8C84E43B-A707-4BF4-8640-1E5EE5FE014D}" srcOrd="0" destOrd="0" presId="urn:microsoft.com/office/officeart/2008/layout/VerticalCurvedList"/>
    <dgm:cxn modelId="{472E6CDA-768A-4EA0-A5D2-B83499221850}" type="presParOf" srcId="{8C84E43B-A707-4BF4-8640-1E5EE5FE014D}" destId="{A813E94E-710F-466E-9FEA-222B82BCACCD}" srcOrd="0" destOrd="0" presId="urn:microsoft.com/office/officeart/2008/layout/VerticalCurvedList"/>
    <dgm:cxn modelId="{0F7198C3-E316-4F93-975E-D45259D83360}" type="presParOf" srcId="{A813E94E-710F-466E-9FEA-222B82BCACCD}" destId="{C1E96A58-D197-4174-802E-815B5952C4D1}" srcOrd="0" destOrd="0" presId="urn:microsoft.com/office/officeart/2008/layout/VerticalCurvedList"/>
    <dgm:cxn modelId="{7933EAEB-B71B-457F-AE88-3DD70092979F}" type="presParOf" srcId="{A813E94E-710F-466E-9FEA-222B82BCACCD}" destId="{5E1D4253-5455-4695-8209-B9C1F6633270}" srcOrd="1" destOrd="0" presId="urn:microsoft.com/office/officeart/2008/layout/VerticalCurvedList"/>
    <dgm:cxn modelId="{DAFD56F9-5122-459B-A49C-C1A13BD94C96}" type="presParOf" srcId="{A813E94E-710F-466E-9FEA-222B82BCACCD}" destId="{9193C684-F4EE-4AAB-8E1B-B0B810C20199}" srcOrd="2" destOrd="0" presId="urn:microsoft.com/office/officeart/2008/layout/VerticalCurvedList"/>
    <dgm:cxn modelId="{A9AE9070-83D6-45A9-868B-53011750FD64}" type="presParOf" srcId="{A813E94E-710F-466E-9FEA-222B82BCACCD}" destId="{6B22A77B-7E63-4A2D-9BE6-3803A23ABD39}" srcOrd="3" destOrd="0" presId="urn:microsoft.com/office/officeart/2008/layout/VerticalCurvedList"/>
    <dgm:cxn modelId="{FB11B97B-BF3A-455D-AEE2-1CC3C0F919E9}" type="presParOf" srcId="{8C84E43B-A707-4BF4-8640-1E5EE5FE014D}" destId="{298E64A3-834B-433C-9B38-2AD7F4C87E5D}" srcOrd="1" destOrd="0" presId="urn:microsoft.com/office/officeart/2008/layout/VerticalCurvedList"/>
    <dgm:cxn modelId="{2E054AE2-F786-4E9D-828F-A79146EAAD75}" type="presParOf" srcId="{8C84E43B-A707-4BF4-8640-1E5EE5FE014D}" destId="{9497DB17-9B2C-46D8-992B-EBF60D886838}" srcOrd="2" destOrd="0" presId="urn:microsoft.com/office/officeart/2008/layout/VerticalCurvedList"/>
    <dgm:cxn modelId="{E8106F2A-41DC-4B77-BD5A-FB58C2FB94AF}" type="presParOf" srcId="{9497DB17-9B2C-46D8-992B-EBF60D886838}" destId="{032A0750-0DC1-4CF4-92D3-37AF4FEFC33C}" srcOrd="0" destOrd="0" presId="urn:microsoft.com/office/officeart/2008/layout/VerticalCurvedList"/>
    <dgm:cxn modelId="{9DBA4FBE-7BA9-4070-BEEE-04F03F58014B}" type="presParOf" srcId="{8C84E43B-A707-4BF4-8640-1E5EE5FE014D}" destId="{0278E9EB-7A61-4AED-8A0E-E0C986A1B41B}" srcOrd="3" destOrd="0" presId="urn:microsoft.com/office/officeart/2008/layout/VerticalCurvedList"/>
    <dgm:cxn modelId="{6153B1F6-BFD4-4D8F-9883-D4F89F51F768}" type="presParOf" srcId="{8C84E43B-A707-4BF4-8640-1E5EE5FE014D}" destId="{48E82FFA-1B88-40ED-9E4F-6147DB0CAB05}" srcOrd="4" destOrd="0" presId="urn:microsoft.com/office/officeart/2008/layout/VerticalCurvedList"/>
    <dgm:cxn modelId="{EF1B8A79-9479-47E5-8057-9046CC9E45F3}" type="presParOf" srcId="{48E82FFA-1B88-40ED-9E4F-6147DB0CAB05}" destId="{42F64A6D-194E-44CD-B028-CF580E22463B}" srcOrd="0" destOrd="0" presId="urn:microsoft.com/office/officeart/2008/layout/VerticalCurvedList"/>
    <dgm:cxn modelId="{65271260-ADF8-4D76-A1BD-1D594BF724F1}" type="presParOf" srcId="{8C84E43B-A707-4BF4-8640-1E5EE5FE014D}" destId="{FF53BCC3-0BD3-46DE-98CB-80E25CB1B9D3}" srcOrd="5" destOrd="0" presId="urn:microsoft.com/office/officeart/2008/layout/VerticalCurvedList"/>
    <dgm:cxn modelId="{3846EA9F-ABFE-4B3D-BC40-B4367078AEB8}" type="presParOf" srcId="{8C84E43B-A707-4BF4-8640-1E5EE5FE014D}" destId="{5F35423E-307C-4FC0-84C5-32D77C556C46}" srcOrd="6" destOrd="0" presId="urn:microsoft.com/office/officeart/2008/layout/VerticalCurvedList"/>
    <dgm:cxn modelId="{BC5FC075-62CA-4E6A-88C4-36AA3221082D}" type="presParOf" srcId="{5F35423E-307C-4FC0-84C5-32D77C556C46}" destId="{5069D73A-BA82-48C7-A635-8089EE10FD59}" srcOrd="0" destOrd="0" presId="urn:microsoft.com/office/officeart/2008/layout/VerticalCurvedList"/>
    <dgm:cxn modelId="{2F775EAB-E86A-467B-A09F-9783E9BA237F}" type="presParOf" srcId="{8C84E43B-A707-4BF4-8640-1E5EE5FE014D}" destId="{0CF2DBA6-ADBA-45D4-9974-A77310E4B21B}" srcOrd="7" destOrd="0" presId="urn:microsoft.com/office/officeart/2008/layout/VerticalCurvedList"/>
    <dgm:cxn modelId="{19C9831C-EB5E-4C35-A4A8-5A93EF51149C}" type="presParOf" srcId="{8C84E43B-A707-4BF4-8640-1E5EE5FE014D}" destId="{347D5807-D1E1-4E9A-A001-3EB9DB94B6FD}" srcOrd="8" destOrd="0" presId="urn:microsoft.com/office/officeart/2008/layout/VerticalCurvedList"/>
    <dgm:cxn modelId="{715F4B97-6F36-4A9C-BB48-AF13F8A12EA2}" type="presParOf" srcId="{347D5807-D1E1-4E9A-A001-3EB9DB94B6FD}" destId="{2543B473-1B38-42E1-8623-D4D5EEA19E5B}" srcOrd="0" destOrd="0" presId="urn:microsoft.com/office/officeart/2008/layout/VerticalCurvedList"/>
    <dgm:cxn modelId="{0C40A5DD-F03B-48F8-A733-13D08C0900C7}" type="presParOf" srcId="{8C84E43B-A707-4BF4-8640-1E5EE5FE014D}" destId="{C0D7FE63-E7DF-45AC-85D7-C4881EA5B102}" srcOrd="9" destOrd="0" presId="urn:microsoft.com/office/officeart/2008/layout/VerticalCurvedList"/>
    <dgm:cxn modelId="{CC6CD465-9D09-427E-A84E-AB38A3EAF377}" type="presParOf" srcId="{8C84E43B-A707-4BF4-8640-1E5EE5FE014D}" destId="{089BFE83-C508-499D-B1FB-88CFBB60FFEE}" srcOrd="10" destOrd="0" presId="urn:microsoft.com/office/officeart/2008/layout/VerticalCurvedList"/>
    <dgm:cxn modelId="{C5008C24-81B8-4DB0-8C54-FE41BDFE771E}" type="presParOf" srcId="{089BFE83-C508-499D-B1FB-88CFBB60FFEE}" destId="{B8515A9E-DD36-4148-8598-ADCE9B12C3D8}" srcOrd="0" destOrd="0" presId="urn:microsoft.com/office/officeart/2008/layout/VerticalCurvedList"/>
    <dgm:cxn modelId="{03ACCC88-2A33-4250-8DF6-D23CD0992DD4}" type="presParOf" srcId="{8C84E43B-A707-4BF4-8640-1E5EE5FE014D}" destId="{090C2A1C-E3BD-4CEE-AEA9-6A1E47BEEB5A}" srcOrd="11" destOrd="0" presId="urn:microsoft.com/office/officeart/2008/layout/VerticalCurvedList"/>
    <dgm:cxn modelId="{210CED20-1AA6-49F9-8A29-800B59B6ADED}" type="presParOf" srcId="{8C84E43B-A707-4BF4-8640-1E5EE5FE014D}" destId="{8B124AC0-E840-4A6C-92C7-701BCFBCD561}" srcOrd="12" destOrd="0" presId="urn:microsoft.com/office/officeart/2008/layout/VerticalCurvedList"/>
    <dgm:cxn modelId="{31DC9C00-FCBC-4570-A754-53267E670BA0}" type="presParOf" srcId="{8B124AC0-E840-4A6C-92C7-701BCFBCD561}" destId="{555064D6-B3B2-4BF2-8A96-92C3C754A9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363E28-9859-4671-BE46-2225E7B70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82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иииии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5E0A20-2365-4869-B7E3-A799352CD770}" type="slidenum">
              <a:rPr lang="ru-RU" altLang="ru-RU" sz="1200" smtClean="0"/>
              <a:pPr eaLnBrk="1" hangingPunct="1"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8407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247B1B-D37A-4DBE-9A7C-C445FF04E401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2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541B-3AC3-415F-9B0C-1E85B29400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25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3F00-657C-47D0-8831-91658ABC45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567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EB7C-2918-441A-A9C0-8330BFA10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47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663D8-A390-44C9-8123-9A8113A13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33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64EB5-D1BB-41D1-BB87-DDF0E4B7B4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63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552F-1BE3-401E-AE4A-C626AA381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93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5E2F-0C9F-4EB6-9446-C662454B18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347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D98BA-BEE6-4E93-BFB9-7C206A72C5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8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0C3608-6AAF-4BBD-8941-9C80E37D6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79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38FA0-9FA4-48ED-9149-9F1EE1FDF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8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58B88-3C0B-4ECC-9AA0-8A512D3EC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6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09C6CAE6-6F39-406B-8123-8D7431369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10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11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19586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c.uralschool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c.uralschool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" y="3810000"/>
            <a:ext cx="9143999" cy="2590800"/>
          </a:xfrm>
          <a:gradFill rotWithShape="1">
            <a:gsLst>
              <a:gs pos="0">
                <a:srgbClr val="FFFFFF"/>
              </a:gs>
              <a:gs pos="100000">
                <a:srgbClr val="B9CDE5"/>
              </a:gs>
            </a:gsLst>
            <a:lin ang="2700000" scaled="1"/>
          </a:gradFill>
          <a:ln w="38100">
            <a:solidFill>
              <a:srgbClr val="B9CDE5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ДЕЯТЕЛЬНОСТИ РЕГИОНАЛЬНОГО РЕСУРСНОГО ЦЕНТРА ПО РАЗВИТИЮ СИСТЕМЫ СОПРОВОЖДЕНИЯ ДЕТЕЙ С РАССТРОЙСТВАМИ АУТИСТИЧЕСКОГО СПЕКТРА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ТЕРРИТОРИИ СВЕРДЛОВСКОЙ ОБЛАСТИ В 2018 ГОДУ И ПЛАНАХ НА 2019 ГОД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9" y="1391327"/>
            <a:ext cx="1569493" cy="994249"/>
          </a:xfrm>
          <a:prstGeom prst="rect">
            <a:avLst/>
          </a:prstGeom>
        </p:spPr>
      </p:pic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1833882" y="175776"/>
            <a:ext cx="7157718" cy="22098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B9CDE5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Министерство общего и профессионального образования Свердловской области</a:t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ГБОУ «Речевой центр»</a:t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2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1673551"/>
            <a:ext cx="2141446" cy="20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4482"/>
            <a:ext cx="1488672" cy="10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Повышение квалификации специалистов ГБОУ «Речевой центр»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47800"/>
            <a:ext cx="6019800" cy="2514600"/>
          </a:xfrm>
        </p:spPr>
        <p:txBody>
          <a:bodyPr/>
          <a:lstStyle/>
          <a:p>
            <a:pPr algn="just"/>
            <a:r>
              <a:rPr lang="ru-RU" dirty="0" smtClean="0"/>
              <a:t> Курс по прикладному анализу поведения </a:t>
            </a:r>
          </a:p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реподаватель – международный сертифицированный специалист Ольга </a:t>
            </a:r>
            <a:r>
              <a:rPr lang="ru-RU" dirty="0" err="1" smtClean="0"/>
              <a:t>Шаповалова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3050372" cy="3082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000375" y="5181600"/>
            <a:ext cx="5867400" cy="1066800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  <a:spcAft>
                <a:spcPts val="1000"/>
              </a:spcAft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-Общая численность обучающихся с РАС -505;</a:t>
            </a:r>
            <a:br>
              <a:rPr lang="ru-RU" altLang="ru-RU" sz="16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-</a:t>
            </a: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</a:rPr>
              <a:t>82,2% детей с РАС относятся к категории ребенок-инвалид;</a:t>
            </a:r>
            <a:b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</a:rPr>
              <a:t>466 детей </a:t>
            </a: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</a:rPr>
              <a:t>получают 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</a:rPr>
              <a:t>образование </a:t>
            </a: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</a:rPr>
              <a:t> очно.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16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2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762000"/>
            <a:ext cx="2590800" cy="5715000"/>
          </a:xfrm>
          <a:noFill/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ea typeface="+mj-ea"/>
                <a:cs typeface="+mj-cs"/>
              </a:rPr>
              <a:t>Численность детей, получающих сопровождение специалистов: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ea typeface="+mj-ea"/>
                <a:cs typeface="+mj-cs"/>
              </a:rPr>
              <a:t>Педагог-психолог: 365,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ea typeface="+mj-ea"/>
                <a:cs typeface="+mj-cs"/>
              </a:rPr>
              <a:t>Учитель-дефектолог: 248,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ea typeface="+mj-ea"/>
                <a:cs typeface="+mj-cs"/>
              </a:rPr>
              <a:t>Учитель-логопед: 322,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ea typeface="+mj-ea"/>
                <a:cs typeface="+mj-cs"/>
              </a:rPr>
              <a:t>Социальный педагог: 141,</a:t>
            </a:r>
          </a:p>
          <a:p>
            <a:pPr eaLnBrk="1" hangingPunct="1"/>
            <a:r>
              <a:rPr lang="ru-RU" altLang="ru-RU" b="1" dirty="0" err="1" smtClean="0">
                <a:solidFill>
                  <a:schemeClr val="bg1"/>
                </a:solidFill>
                <a:ea typeface="+mj-ea"/>
                <a:cs typeface="+mj-cs"/>
              </a:rPr>
              <a:t>Тьютор</a:t>
            </a:r>
            <a:r>
              <a:rPr lang="ru-RU" altLang="ru-RU" b="1" dirty="0" smtClean="0">
                <a:solidFill>
                  <a:schemeClr val="bg1"/>
                </a:solidFill>
                <a:ea typeface="+mj-ea"/>
                <a:cs typeface="+mj-cs"/>
              </a:rPr>
              <a:t>:  67,</a:t>
            </a:r>
          </a:p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  <a:ea typeface="+mj-ea"/>
                <a:cs typeface="+mj-cs"/>
              </a:rPr>
              <a:t>Ассистент:  7.</a:t>
            </a:r>
          </a:p>
          <a:p>
            <a:pPr eaLnBrk="1" hangingPunct="1"/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457200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 smtClean="0">
                <a:solidFill>
                  <a:srgbClr val="FE8637">
                    <a:lumMod val="50000"/>
                  </a:srgbClr>
                </a:solidFill>
                <a:latin typeface="Georgia"/>
              </a:rPr>
              <a:t>Мониторинг</a:t>
            </a:r>
          </a:p>
          <a:p>
            <a:pPr eaLnBrk="0" hangingPunct="0">
              <a:defRPr/>
            </a:pPr>
            <a:r>
              <a:rPr lang="ru-RU" sz="2800" b="1" dirty="0" smtClean="0">
                <a:solidFill>
                  <a:srgbClr val="FE8637">
                    <a:lumMod val="50000"/>
                  </a:srgbClr>
                </a:solidFill>
                <a:latin typeface="Georgia"/>
              </a:rPr>
              <a:t> </a:t>
            </a:r>
            <a:r>
              <a:rPr lang="ru-RU" sz="2000" b="1" dirty="0" smtClean="0">
                <a:solidFill>
                  <a:srgbClr val="FE8637">
                    <a:lumMod val="50000"/>
                  </a:srgbClr>
                </a:solidFill>
                <a:latin typeface="Georgia"/>
              </a:rPr>
              <a:t>обеспечения права обучающихся с РАС на образование в Свердловской области</a:t>
            </a:r>
            <a:endParaRPr lang="ru-RU" sz="2000" dirty="0">
              <a:solidFill>
                <a:srgbClr val="FE8637">
                  <a:lumMod val="50000"/>
                </a:srgbClr>
              </a:solidFill>
              <a:latin typeface="Georgia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3847549"/>
              </p:ext>
            </p:extLst>
          </p:nvPr>
        </p:nvGraphicFramePr>
        <p:xfrm>
          <a:off x="2971800" y="1719084"/>
          <a:ext cx="5943600" cy="332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5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19400" y="4572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 smtClean="0">
                <a:solidFill>
                  <a:srgbClr val="FE8637">
                    <a:lumMod val="50000"/>
                  </a:srgbClr>
                </a:solidFill>
                <a:latin typeface="Georgia"/>
              </a:rPr>
              <a:t>Профессиональная готовность педагогов</a:t>
            </a:r>
            <a:endParaRPr lang="ru-RU" sz="2000" dirty="0">
              <a:solidFill>
                <a:srgbClr val="FE8637">
                  <a:lumMod val="50000"/>
                </a:srgbClr>
              </a:solidFill>
              <a:latin typeface="Georgia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26330351"/>
              </p:ext>
            </p:extLst>
          </p:nvPr>
        </p:nvGraphicFramePr>
        <p:xfrm>
          <a:off x="3001010" y="1524000"/>
          <a:ext cx="591439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 комплексном сопровождении участвуют :</a:t>
            </a:r>
          </a:p>
          <a:p>
            <a:r>
              <a:rPr lang="ru-RU" b="1" dirty="0" smtClean="0"/>
              <a:t>Воспитатели: 334,</a:t>
            </a:r>
          </a:p>
          <a:p>
            <a:r>
              <a:rPr lang="ru-RU" b="1" dirty="0" smtClean="0"/>
              <a:t>Учителя: 269,</a:t>
            </a:r>
          </a:p>
          <a:p>
            <a:r>
              <a:rPr lang="ru-RU" b="1" dirty="0" smtClean="0"/>
              <a:t>Педагог-психолог: 175,</a:t>
            </a:r>
          </a:p>
          <a:p>
            <a:r>
              <a:rPr lang="ru-RU" b="1" dirty="0" smtClean="0"/>
              <a:t>Учитель-дефектолог: 130,</a:t>
            </a:r>
          </a:p>
          <a:p>
            <a:r>
              <a:rPr lang="ru-RU" b="1" dirty="0" smtClean="0"/>
              <a:t>Учитель-логопед: 187,</a:t>
            </a:r>
          </a:p>
          <a:p>
            <a:r>
              <a:rPr lang="ru-RU" b="1" dirty="0" smtClean="0"/>
              <a:t>Социальный педагог: 50,</a:t>
            </a:r>
          </a:p>
          <a:p>
            <a:r>
              <a:rPr lang="ru-RU" b="1" dirty="0" err="1" smtClean="0"/>
              <a:t>Тьютор</a:t>
            </a:r>
            <a:r>
              <a:rPr lang="ru-RU" b="1" dirty="0" smtClean="0"/>
              <a:t>: 38,</a:t>
            </a:r>
          </a:p>
          <a:p>
            <a:r>
              <a:rPr lang="ru-RU" b="1" dirty="0" smtClean="0"/>
              <a:t>Ассистент: 8.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65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3600" b="1" i="1" dirty="0" smtClean="0">
                <a:solidFill>
                  <a:srgbClr val="003366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Март-2018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Georgia" pitchFamily="18" charset="0"/>
              </a:rPr>
              <a:t>Сентябрь-2018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Georgia" pitchFamily="18" charset="0"/>
              </a:rPr>
              <a:t>«Методы и технологии реализации ФГОС НОО обучающихся с ОВЗ (РАС) в условиях образовательной организации»</a:t>
            </a:r>
            <a:endParaRPr lang="ru-RU" sz="1800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 algn="r">
              <a:buNone/>
            </a:pPr>
            <a:r>
              <a:rPr lang="ru-RU" sz="1800" b="1" dirty="0">
                <a:solidFill>
                  <a:srgbClr val="000000"/>
                </a:solidFill>
                <a:latin typeface="Georgia" pitchFamily="18" charset="0"/>
              </a:rPr>
              <a:t>«Психолого-педагогическое сопровождение обучающихся с РАС  в рамках реализации ФГОС НОО обучающихся  с ОВЗ» </a:t>
            </a:r>
          </a:p>
          <a:p>
            <a:endParaRPr lang="ru-RU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0337"/>
            <a:ext cx="6934200" cy="949658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Исполнитель: ФГАОУ ВО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УрФУ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им. Первого Президента России Б.Н. Ельцина 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1828409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Ð£ÑÐ°Ð»ÑÑÐºÐ¸Ð¹ ÑÐµÐ´ÐµÑÐ°Ð»ÑÐ½ÑÐ¹ ÑÐ½Ð¸Ð²ÐµÑÑÐ¸Ñ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£ÑÐ°Ð»ÑÑÐºÐ¸Ð¹ ÑÐµÐ´ÐµÑÐ°Ð»ÑÐ½ÑÐ¹ ÑÐ½Ð¸Ð²ÐµÑÑÐ¸ÑÐµ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8"/>
            <a:ext cx="196174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avrora-autism.ru/design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28833"/>
            <a:ext cx="201953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u-mama.ru/files/upload/000000001(30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6" y="4613495"/>
            <a:ext cx="2413098" cy="16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Методические семинары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503920" cy="4572000"/>
          </a:xfrm>
        </p:spPr>
        <p:txBody>
          <a:bodyPr/>
          <a:lstStyle/>
          <a:p>
            <a:pPr algn="just"/>
            <a:r>
              <a:rPr lang="ru-RU" sz="2300" dirty="0" smtClean="0">
                <a:cs typeface="Times New Roman" panose="02020603050405020304" pitchFamily="18" charset="0"/>
              </a:rPr>
              <a:t>«Особенности разработки и  реализации индивидуальной АОП освоения начального уровня образования обучающимся с РАС»  (30 чел.); </a:t>
            </a:r>
          </a:p>
          <a:p>
            <a:pPr algn="just"/>
            <a:r>
              <a:rPr lang="ru-RU" sz="2300" dirty="0" smtClean="0">
                <a:cs typeface="Times New Roman" panose="02020603050405020304" pitchFamily="18" charset="0"/>
              </a:rPr>
              <a:t>«Особенности реализации ФГОС НОО ОВЗ (РАС) в условиях образовательной организации» (27 чел.);</a:t>
            </a:r>
          </a:p>
          <a:p>
            <a:pPr algn="just"/>
            <a:r>
              <a:rPr lang="ru-RU" sz="2300" dirty="0" smtClean="0">
                <a:cs typeface="Times New Roman" panose="02020603050405020304" pitchFamily="18" charset="0"/>
              </a:rPr>
              <a:t>«Психолого-педагогическое сопровождение детей с РАС в образовательной организации» (51 чел.);</a:t>
            </a:r>
          </a:p>
          <a:p>
            <a:pPr algn="just"/>
            <a:r>
              <a:rPr lang="ru-RU" sz="2300" dirty="0" smtClean="0">
                <a:cs typeface="Times New Roman" panose="02020603050405020304" pitchFamily="18" charset="0"/>
              </a:rPr>
              <a:t> «Создание специальных условий</a:t>
            </a:r>
          </a:p>
          <a:p>
            <a:pPr marL="0" indent="0" algn="just">
              <a:buNone/>
            </a:pPr>
            <a:r>
              <a:rPr lang="ru-RU" sz="2300" dirty="0" smtClean="0">
                <a:cs typeface="Times New Roman" panose="02020603050405020304" pitchFamily="18" charset="0"/>
              </a:rPr>
              <a:t>    для обучающихся с ОВЗ в </a:t>
            </a:r>
          </a:p>
          <a:p>
            <a:pPr marL="0" indent="0" algn="just">
              <a:buNone/>
            </a:pPr>
            <a:r>
              <a:rPr lang="ru-RU" sz="2300" dirty="0" smtClean="0">
                <a:cs typeface="Times New Roman" panose="02020603050405020304" pitchFamily="18" charset="0"/>
              </a:rPr>
              <a:t>    общеобразовательной организации»</a:t>
            </a:r>
          </a:p>
          <a:p>
            <a:pPr marL="0" indent="0" algn="just">
              <a:buNone/>
            </a:pPr>
            <a:r>
              <a:rPr lang="ru-RU" sz="2300" dirty="0" smtClean="0">
                <a:cs typeface="Times New Roman" panose="02020603050405020304" pitchFamily="18" charset="0"/>
              </a:rPr>
              <a:t>    (58 чел.)</a:t>
            </a:r>
            <a:endParaRPr lang="ru-RU" sz="2300" dirty="0">
              <a:cs typeface="Times New Roman" panose="02020603050405020304" pitchFamily="18" charset="0"/>
            </a:endParaRPr>
          </a:p>
        </p:txBody>
      </p:sp>
      <p:pic>
        <p:nvPicPr>
          <p:cNvPr id="8194" name="Picture 2" descr="H:\ФОТО\фото семинар-28.02\IMG_5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79" y="4038600"/>
            <a:ext cx="3580263" cy="26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143" y="115542"/>
            <a:ext cx="6893257" cy="798858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Информирование социума</a:t>
            </a:r>
            <a:endParaRPr lang="ru-RU" sz="32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C00000"/>
                </a:solidFill>
              </a:rPr>
              <a:t>02.04.2018</a:t>
            </a:r>
            <a:r>
              <a:rPr lang="ru-RU" sz="2000" dirty="0"/>
              <a:t>:  </a:t>
            </a:r>
            <a:r>
              <a:rPr lang="ru-RU" sz="2000" dirty="0" smtClean="0"/>
              <a:t>Панельная дискуссия </a:t>
            </a:r>
            <a:r>
              <a:rPr lang="ru-RU" sz="2000" dirty="0"/>
              <a:t>о проблемах аутизма в Ельцин-центре, </a:t>
            </a:r>
            <a:r>
              <a:rPr lang="ru-RU" sz="2000" dirty="0" smtClean="0"/>
              <a:t>организованная </a:t>
            </a:r>
            <a:r>
              <a:rPr lang="ru-RU" sz="2000" dirty="0"/>
              <a:t>ассоциацией "Особые люди" </a:t>
            </a:r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09.04.2018</a:t>
            </a:r>
            <a:r>
              <a:rPr lang="ru-RU" sz="2000" dirty="0"/>
              <a:t>: «Создание специальных образовательных условий для детей с РАС на основании заключения ПМПК» </a:t>
            </a:r>
            <a:r>
              <a:rPr lang="ru-RU" sz="2000" dirty="0" smtClean="0"/>
              <a:t>встреча </a:t>
            </a:r>
            <a:r>
              <a:rPr lang="ru-RU" sz="2000" dirty="0"/>
              <a:t>с родительской общественностью </a:t>
            </a:r>
            <a:r>
              <a:rPr lang="ru-RU" sz="2000" dirty="0" smtClean="0"/>
              <a:t>в центре «Ресурс»</a:t>
            </a:r>
            <a:endParaRPr lang="ru-RU" sz="2000" dirty="0"/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15.09.2018</a:t>
            </a:r>
            <a:r>
              <a:rPr lang="ru-RU" sz="2000" dirty="0"/>
              <a:t>: «Традиционные и инновационные технологии в образовании детей с РАС</a:t>
            </a:r>
            <a:r>
              <a:rPr lang="ru-RU" sz="2000" dirty="0" smtClean="0"/>
              <a:t>» ; </a:t>
            </a:r>
            <a:r>
              <a:rPr lang="ru-RU" sz="2000" dirty="0" err="1" smtClean="0"/>
              <a:t>УрГПУ</a:t>
            </a:r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12.10.2018</a:t>
            </a:r>
            <a:r>
              <a:rPr lang="ru-RU" sz="2000" dirty="0"/>
              <a:t>: Заседание областного </a:t>
            </a:r>
            <a:r>
              <a:rPr lang="ru-RU" sz="2000" dirty="0" smtClean="0"/>
              <a:t>УМО </a:t>
            </a:r>
            <a:r>
              <a:rPr lang="ru-RU" sz="2000" dirty="0"/>
              <a:t>«Обучение детей с РАС: создание в ОО ресурсного класса» </a:t>
            </a:r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21.11.2018: </a:t>
            </a:r>
            <a:r>
              <a:rPr lang="ru-RU" sz="2000" dirty="0" smtClean="0"/>
              <a:t>«Индивидуальный образовательный маршрут ребенка с РАС: возможности выбора» - Областной родительский форум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05.12.2018</a:t>
            </a:r>
            <a:r>
              <a:rPr lang="ru-RU" sz="2000" dirty="0"/>
              <a:t>: «Создание в образовательной организации условий для качественного и доступного образования обучающихся с РАС» </a:t>
            </a:r>
            <a:r>
              <a:rPr lang="ru-RU" sz="2000" dirty="0" smtClean="0"/>
              <a:t>Всероссийская НПК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" y="132602"/>
            <a:ext cx="1828800" cy="12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Совершенствование комплексного сопровождения: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развитие кадрового потенциала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518160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12-16.03.2018</a:t>
            </a:r>
            <a:r>
              <a:rPr lang="ru-RU" sz="1600" dirty="0"/>
              <a:t>: КПК «</a:t>
            </a:r>
            <a:r>
              <a:rPr lang="ru-RU" sz="1600" dirty="0" smtClean="0"/>
              <a:t>Выявление, диагностика </a:t>
            </a:r>
            <a:r>
              <a:rPr lang="ru-RU" sz="1600" dirty="0"/>
              <a:t>и ранняя помощь детям с РАС» 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23-26.04.2018</a:t>
            </a:r>
            <a:r>
              <a:rPr lang="ru-RU" sz="1600" dirty="0"/>
              <a:t>: Всероссийский семинар-совещание ФРЦ «Организация инклюзивного образования детей с РАС с использованием моделей «Ресурсная группа», «Ресурсный класс</a:t>
            </a:r>
            <a:r>
              <a:rPr lang="ru-RU" sz="1600" dirty="0" smtClean="0"/>
              <a:t>».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30.09-06.10.18</a:t>
            </a:r>
            <a:r>
              <a:rPr lang="ru-RU" sz="1600" dirty="0" smtClean="0"/>
              <a:t>: КПК «Организация службы ранней помощи».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21.09.2018</a:t>
            </a:r>
            <a:r>
              <a:rPr lang="ru-RU" sz="1600" dirty="0"/>
              <a:t>: Всероссийский научно-практический семинар «Структурированный подход </a:t>
            </a:r>
            <a:r>
              <a:rPr lang="en-US" sz="1600" dirty="0"/>
              <a:t>TEACCH</a:t>
            </a:r>
            <a:r>
              <a:rPr lang="ru-RU" sz="1600" dirty="0"/>
              <a:t> в работе с детьми с </a:t>
            </a:r>
            <a:r>
              <a:rPr lang="ru-RU" sz="1600" dirty="0" smtClean="0"/>
              <a:t>РАС».</a:t>
            </a:r>
            <a:endParaRPr lang="ru-RU" sz="1600" dirty="0"/>
          </a:p>
          <a:p>
            <a:pPr algn="just"/>
            <a:r>
              <a:rPr lang="ru-RU" sz="1600" dirty="0">
                <a:solidFill>
                  <a:srgbClr val="C00000"/>
                </a:solidFill>
              </a:rPr>
              <a:t>05-07.10.18</a:t>
            </a:r>
            <a:r>
              <a:rPr lang="ru-RU" sz="1600" dirty="0"/>
              <a:t>: II Международный Конгресс «Психическое здоровье человека XXI века</a:t>
            </a:r>
            <a:r>
              <a:rPr lang="ru-RU" sz="1600" dirty="0" smtClean="0"/>
              <a:t>».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08-10.10.2018</a:t>
            </a:r>
            <a:r>
              <a:rPr lang="ru-RU" sz="1600" dirty="0"/>
              <a:t>: III Международная научно-практическая конференция «Аутизм. Выбор маршрута</a:t>
            </a:r>
            <a:r>
              <a:rPr lang="ru-RU" sz="1600" dirty="0" smtClean="0"/>
              <a:t>».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25-26.10.2018</a:t>
            </a:r>
            <a:r>
              <a:rPr lang="ru-RU" sz="1600" dirty="0"/>
              <a:t>:  Всероссийская НПК «Деятельность ПМПК в современных условиях. Ключевые ориентиры</a:t>
            </a:r>
            <a:r>
              <a:rPr lang="ru-RU" sz="1600" dirty="0" smtClean="0"/>
              <a:t>».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28.10-02.11.18</a:t>
            </a:r>
            <a:r>
              <a:rPr lang="ru-RU" sz="1600" dirty="0"/>
              <a:t>:  КПК «Психолого-педагогическая коррекция и обучение детей с РАС</a:t>
            </a:r>
            <a:r>
              <a:rPr lang="ru-RU" sz="1600" dirty="0" smtClean="0"/>
              <a:t>».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28-30.11.2018</a:t>
            </a:r>
            <a:r>
              <a:rPr lang="ru-RU" sz="1600" dirty="0"/>
              <a:t>: </a:t>
            </a:r>
            <a:r>
              <a:rPr lang="en-US" sz="1600" dirty="0"/>
              <a:t>III</a:t>
            </a:r>
            <a:r>
              <a:rPr lang="ru-RU" sz="1600" dirty="0"/>
              <a:t> Всероссийской НПК «Комплексное сопровождение детей с РАС</a:t>
            </a:r>
            <a:r>
              <a:rPr lang="ru-RU" sz="1600" dirty="0" smtClean="0"/>
              <a:t>».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ноябрь-декабрь </a:t>
            </a:r>
            <a:r>
              <a:rPr lang="ru-RU" sz="1600" dirty="0">
                <a:solidFill>
                  <a:srgbClr val="C00000"/>
                </a:solidFill>
              </a:rPr>
              <a:t>2018:</a:t>
            </a:r>
            <a:r>
              <a:rPr lang="ru-RU" sz="1600" dirty="0"/>
              <a:t> Программа профессиональной переподготовки «</a:t>
            </a:r>
            <a:r>
              <a:rPr lang="ru-RU" sz="1600" dirty="0" err="1"/>
              <a:t>Тьюторское</a:t>
            </a:r>
            <a:r>
              <a:rPr lang="ru-RU" sz="1600" dirty="0"/>
              <a:t> сопровождение образование детей-инвалидов и детей с ОВЗ</a:t>
            </a:r>
            <a:r>
              <a:rPr lang="ru-RU" sz="1600" dirty="0" smtClean="0"/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47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682625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Слагаемые успешной работы региональных ресурсных центров</a:t>
            </a:r>
            <a:endParaRPr lang="ru-RU" sz="32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922673"/>
              </p:ext>
            </p:extLst>
          </p:nvPr>
        </p:nvGraphicFramePr>
        <p:xfrm>
          <a:off x="152400" y="1397000"/>
          <a:ext cx="8763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27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Информирование социума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rc.uralschool.ru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r="1349" b="12905"/>
          <a:stretch/>
        </p:blipFill>
        <p:spPr bwMode="auto">
          <a:xfrm>
            <a:off x="533400" y="2209800"/>
            <a:ext cx="841034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Перспективы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63000" cy="5105400"/>
          </a:xfrm>
          <a:noFill/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Создание муниципальных ресурсных центров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Содействие созданию условий для получения качественного образования обучающихся с </a:t>
            </a: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РАС в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условиях </a:t>
            </a: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различных моделей организации образовательного процесса, в </a:t>
            </a:r>
            <a:r>
              <a:rPr lang="ru-RU" sz="2400" dirty="0" err="1" smtClean="0">
                <a:solidFill>
                  <a:srgbClr val="002060"/>
                </a:solidFill>
                <a:ea typeface="Calibri"/>
                <a:cs typeface="Times New Roman"/>
              </a:rPr>
              <a:t>т.ч</a:t>
            </a: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. в условиях инклюзии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Расширение взаимодействия со службами ранней помощи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Распространение информации об особенностях детей с РАС,  о возможностях получения помощи ребенку и семье в учреждениях различной ведомственной </a:t>
            </a: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принадлежности</a:t>
            </a: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2800" dirty="0">
              <a:solidFill>
                <a:srgbClr val="002060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65532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Нормативно-правовые основания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8732838"/>
              </p:ext>
            </p:extLst>
          </p:nvPr>
        </p:nvGraphicFramePr>
        <p:xfrm>
          <a:off x="152400" y="1905000"/>
          <a:ext cx="8839200" cy="479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0" y="76199"/>
            <a:ext cx="2060440" cy="194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572000"/>
          </a:xfrm>
        </p:spPr>
        <p:txBody>
          <a:bodyPr/>
          <a:lstStyle/>
          <a:p>
            <a:pPr marL="0" indent="0" algn="ctr">
              <a:buNone/>
            </a:pPr>
            <a:endParaRPr lang="en-US" u="sng" dirty="0" smtClean="0">
              <a:solidFill>
                <a:schemeClr val="bg2">
                  <a:lumMod val="10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hlinkClick r:id="rId2"/>
              </a:rPr>
              <a:t>г. Екатеринбург, ул. П. Тольятти, д.26А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hlinkClick r:id="rId2"/>
              </a:rPr>
              <a:t>Тел. (343) 234-60-40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hlinkClick r:id="rId2"/>
              </a:rPr>
              <a:t>Руководитель РРЦ РАС  - Веснина Елена Викторовна</a:t>
            </a:r>
          </a:p>
          <a:p>
            <a:pPr marL="0" indent="0" algn="ctr">
              <a:buNone/>
            </a:pPr>
            <a:endParaRPr lang="en-US" u="sng" dirty="0" smtClean="0">
              <a:solidFill>
                <a:schemeClr val="bg2">
                  <a:lumMod val="10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rrc_autism@mail.ru</a:t>
            </a:r>
            <a:endParaRPr lang="ru-RU" u="sng" dirty="0">
              <a:solidFill>
                <a:schemeClr val="bg2">
                  <a:lumMod val="10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://rc.uralschool.ru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0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72412" cy="815454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30836"/>
              </p:ext>
            </p:extLst>
          </p:nvPr>
        </p:nvGraphicFramePr>
        <p:xfrm>
          <a:off x="1" y="1676400"/>
          <a:ext cx="900115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7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914400"/>
          </a:xfrm>
        </p:spPr>
        <p:txBody>
          <a:bodyPr/>
          <a:lstStyle/>
          <a:p>
            <a:r>
              <a:rPr lang="ru-RU" sz="2800" dirty="0">
                <a:solidFill>
                  <a:srgbClr val="003366"/>
                </a:solidFill>
                <a:latin typeface="Georgia" pitchFamily="18" charset="0"/>
              </a:rPr>
              <a:t>Круглый </a:t>
            </a:r>
            <a:r>
              <a:rPr lang="ru-RU" sz="2800" dirty="0" smtClean="0">
                <a:solidFill>
                  <a:srgbClr val="003366"/>
                </a:solidFill>
                <a:latin typeface="Georgia" pitchFamily="18" charset="0"/>
              </a:rPr>
              <a:t>стол</a:t>
            </a:r>
            <a:br>
              <a:rPr lang="ru-RU" sz="2800" dirty="0" smtClean="0">
                <a:solidFill>
                  <a:srgbClr val="003366"/>
                </a:solidFill>
                <a:latin typeface="Georgia" pitchFamily="18" charset="0"/>
              </a:rPr>
            </a:br>
            <a:endParaRPr lang="ru-RU" sz="1800" dirty="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4495800" cy="2870146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chemeClr val="folHlink"/>
                </a:solidFill>
                <a:latin typeface="Georgia" pitchFamily="18" charset="0"/>
              </a:rPr>
              <a:t>18 января 2018 г</a:t>
            </a:r>
            <a:r>
              <a:rPr lang="ru-RU" sz="2400" dirty="0" smtClean="0">
                <a:solidFill>
                  <a:schemeClr val="folHlink"/>
                </a:solidFill>
                <a:latin typeface="Georg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Участники: 26 представителей здравоохранения, соцзащиты, культуры и спорта, НКО и АНО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Результат: предложения в Межведомственный план Свердловской области</a:t>
            </a:r>
          </a:p>
        </p:txBody>
      </p:sp>
      <p:pic>
        <p:nvPicPr>
          <p:cNvPr id="4" name="Picture 2" descr="C:\Users\01FD~1\AppData\Local\Temp\Rar$DIa0.212\IMG_1413-22-01-18-07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197082" cy="30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52400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366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3366"/>
                </a:solidFill>
                <a:latin typeface="Georgia" pitchFamily="18" charset="0"/>
              </a:rPr>
              <a:t>«Организация в Свердловской области межведомственного взаимодействия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по оказанию комплексной помощи лицам с РАС и семьям, их воспитывающим»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7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961"/>
            <a:ext cx="8839200" cy="1371600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</a:rPr>
              <a:t>Межведомственный план Свердловской области по организации и реализации комплексного сопровождения детей с РАС и семей, их воспитывающих. 2018-2020 </a:t>
            </a:r>
            <a:r>
              <a:rPr lang="ru-RU" sz="2500" dirty="0" err="1" smtClean="0">
                <a:solidFill>
                  <a:schemeClr val="bg2">
                    <a:lumMod val="10000"/>
                  </a:schemeClr>
                </a:solidFill>
              </a:rPr>
              <a:t>г.г</a:t>
            </a: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0742319"/>
              </p:ext>
            </p:extLst>
          </p:nvPr>
        </p:nvGraphicFramePr>
        <p:xfrm>
          <a:off x="-228600" y="1447800"/>
          <a:ext cx="96774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71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4530" y="304800"/>
            <a:ext cx="7063740" cy="838200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Всероссийский научно-практический семинар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от Е.В\сканирование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4"/>
          <a:stretch/>
        </p:blipFill>
        <p:spPr bwMode="auto">
          <a:xfrm>
            <a:off x="280388" y="922361"/>
            <a:ext cx="2275061" cy="265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08499"/>
            <a:ext cx="5105400" cy="235915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folHlink"/>
                </a:solidFill>
                <a:latin typeface="Bookman Old Style" panose="02050604050505020204" pitchFamily="18" charset="0"/>
              </a:rPr>
              <a:t>22-23 мая 2018 г</a:t>
            </a:r>
            <a:r>
              <a:rPr lang="ru-RU" sz="2000" dirty="0" smtClean="0">
                <a:solidFill>
                  <a:schemeClr val="folHlink"/>
                </a:solidFill>
                <a:latin typeface="Bookman Old Style" panose="020506040505050202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Georgia" pitchFamily="18" charset="0"/>
              </a:rPr>
              <a:t>Организация </a:t>
            </a:r>
            <a:r>
              <a:rPr lang="ru-RU" sz="2000" dirty="0">
                <a:latin typeface="Georgia" pitchFamily="18" charset="0"/>
              </a:rPr>
              <a:t>и </a:t>
            </a:r>
            <a:r>
              <a:rPr lang="ru-RU" sz="2000" dirty="0" smtClean="0">
                <a:latin typeface="Georgia" pitchFamily="18" charset="0"/>
              </a:rPr>
              <a:t>проведение семинара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целью трансляции опыта межведомственного и сетевого взаимодействия по вопросам сопровождения детей  с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РАС (более 300 участников из 23 регионов РФ) </a:t>
            </a:r>
            <a:r>
              <a:rPr lang="ru-RU" sz="4400" dirty="0">
                <a:latin typeface="Georgia" pitchFamily="18" charset="0"/>
              </a:rPr>
              <a:t/>
            </a:r>
            <a:br>
              <a:rPr lang="ru-RU" sz="4400" dirty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u-mama.ru/files/upload/000000001(30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13098" cy="16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195208"/>
            <a:ext cx="5562600" cy="762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НКО, АНО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716" y="1314159"/>
            <a:ext cx="436728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28.09.2018 г. </a:t>
            </a:r>
          </a:p>
          <a:p>
            <a:pPr lvl="0" algn="just" eaLnBrk="0" hangingPunct="0">
              <a:spcBef>
                <a:spcPct val="20000"/>
              </a:spcBef>
              <a:buClr>
                <a:srgbClr val="72A376"/>
              </a:buClr>
              <a:buSzPct val="85000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 Форум  «Педагогические мастерские по работе с детьми с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РАС»</a:t>
            </a:r>
            <a:r>
              <a:rPr lang="ru-RU" sz="2300" dirty="0" smtClean="0">
                <a:solidFill>
                  <a:prstClr val="black"/>
                </a:solidFill>
                <a:latin typeface="Georgia"/>
              </a:rPr>
              <a:t>. </a:t>
            </a:r>
          </a:p>
          <a:p>
            <a:pPr lvl="0" algn="just" eaLnBrk="0" hangingPunct="0">
              <a:spcBef>
                <a:spcPct val="20000"/>
              </a:spcBef>
              <a:buClr>
                <a:srgbClr val="72A376"/>
              </a:buClr>
              <a:buSzPct val="85000"/>
            </a:pP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 руководящих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представили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применения современных технологий, методов, программ коррекционного вмешательства в развитие детей с РАС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реч\Desktop\РРЦ РАС\форум\фото Форума\IMG_20180928_10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789" y="3505200"/>
            <a:ext cx="2618509" cy="3200400"/>
          </a:xfrm>
          <a:prstGeom prst="rect">
            <a:avLst/>
          </a:prstGeom>
          <a:noFill/>
        </p:spPr>
      </p:pic>
      <p:pic>
        <p:nvPicPr>
          <p:cNvPr id="4100" name="Picture 4" descr="http://avrora-autism.ru/design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201953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8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ертификаты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75" y="838200"/>
            <a:ext cx="3504129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" y="228600"/>
            <a:ext cx="5953836" cy="762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Взаимодействие с НКО, АНО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716" y="1314159"/>
            <a:ext cx="482448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26.11.2018 г.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 научно-практическая конференция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«Практика развития способностей и социального опыта детей с РАС в системе дополнительного образования Свердловской области» обсуждались совместные усилия РРЦ РАС и АНО «Открытый город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105 участников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Взаимодействие с НКО, АНО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/>
              <a:t>Идет апробация методического пособия «Скоро в школу!» в рамках взаимодействия со Свердловской региональной общественной организацией  «Здоровые люди», в которой </a:t>
            </a:r>
            <a:r>
              <a:rPr lang="ru-RU" sz="2400" dirty="0" err="1" smtClean="0"/>
              <a:t>участвовуют</a:t>
            </a:r>
            <a:r>
              <a:rPr lang="ru-RU" sz="2400" dirty="0" smtClean="0"/>
              <a:t> </a:t>
            </a:r>
            <a:r>
              <a:rPr lang="ru-RU" sz="2400" dirty="0"/>
              <a:t>три педагога, два </a:t>
            </a:r>
            <a:r>
              <a:rPr lang="ru-RU" sz="2400" dirty="0" err="1"/>
              <a:t>тьютора</a:t>
            </a:r>
            <a:r>
              <a:rPr lang="ru-RU" sz="2400" dirty="0"/>
              <a:t>, шесть родителей, шесть дошкольников «Школы развития» Речевого центра. Данная деятельность </a:t>
            </a:r>
            <a:r>
              <a:rPr lang="ru-RU" sz="2400" dirty="0" smtClean="0"/>
              <a:t>продолжена </a:t>
            </a:r>
            <a:r>
              <a:rPr lang="ru-RU" sz="2400" dirty="0"/>
              <a:t>в 2019 году. </a:t>
            </a:r>
          </a:p>
          <a:p>
            <a:endParaRPr lang="ru-RU" dirty="0"/>
          </a:p>
        </p:txBody>
      </p:sp>
      <p:sp>
        <p:nvSpPr>
          <p:cNvPr id="6" name="AutoShape 2" descr="Ð£ÑÐ°Ð»ÑÑÐºÐ¸Ð¹ ÑÐµÐ´ÐµÑÐ°Ð»ÑÐ½ÑÐ¹ ÑÐ½Ð¸Ð²ÐµÑÑÐ¸Ñ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8719" y="3504156"/>
            <a:ext cx="2895600" cy="3511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08935"/>
            <a:ext cx="3189457" cy="14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2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1078</Words>
  <Application>Microsoft Office PowerPoint</Application>
  <PresentationFormat>Экран (4:3)</PresentationFormat>
  <Paragraphs>122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Georgia</vt:lpstr>
      <vt:lpstr>Symbol</vt:lpstr>
      <vt:lpstr>Times New Roman</vt:lpstr>
      <vt:lpstr>Wingdings</vt:lpstr>
      <vt:lpstr>Wingdings 2</vt:lpstr>
      <vt:lpstr>Официальная</vt:lpstr>
      <vt:lpstr>Министерство общего и профессионального образования Свердловской области  ГБОУ «Речевой центр» </vt:lpstr>
      <vt:lpstr>Нормативно-правовые основания</vt:lpstr>
      <vt:lpstr>Основные направления деятельности</vt:lpstr>
      <vt:lpstr>Круглый стол </vt:lpstr>
      <vt:lpstr>Межведомственный план Свердловской области по организации и реализации комплексного сопровождения детей с РАС и семей, их воспитывающих. 2018-2020 г.г.</vt:lpstr>
      <vt:lpstr>Всероссийский научно-практический семинар </vt:lpstr>
      <vt:lpstr>Взаимодействие с НКО, АНО</vt:lpstr>
      <vt:lpstr>Взаимодействие с НКО, АНО</vt:lpstr>
      <vt:lpstr>Взаимодействие с НКО, АНО</vt:lpstr>
      <vt:lpstr>Повышение квалификации специалистов ГБОУ «Речевой центр»</vt:lpstr>
      <vt:lpstr>-Общая численность обучающихся с РАС -505; -82,2% детей с РАС относятся к категории ребенок-инвалид; - 466 детей получают образование  очно. </vt:lpstr>
      <vt:lpstr>Презентация PowerPoint</vt:lpstr>
      <vt:lpstr>Курсы повышения квалификации Исполнитель: ФГАОУ ВО УрФУ   им. Первого Президента России Б.Н. Ельцина </vt:lpstr>
      <vt:lpstr>Методические семинары</vt:lpstr>
      <vt:lpstr>Информирование социума</vt:lpstr>
      <vt:lpstr>Совершенствование комплексного сопровождения:  развитие кадрового потенциала</vt:lpstr>
      <vt:lpstr>Слагаемые успешной работы региональных ресурсных центров</vt:lpstr>
      <vt:lpstr>Информирование социума</vt:lpstr>
      <vt:lpstr>Перспективы</vt:lpstr>
      <vt:lpstr>Спасибо за внимание!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игорь веснин</cp:lastModifiedBy>
  <cp:revision>263</cp:revision>
  <dcterms:created xsi:type="dcterms:W3CDTF">2007-04-02T02:11:51Z</dcterms:created>
  <dcterms:modified xsi:type="dcterms:W3CDTF">2019-03-20T08:25:15Z</dcterms:modified>
</cp:coreProperties>
</file>