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5" r:id="rId3"/>
    <p:sldId id="258" r:id="rId4"/>
    <p:sldId id="303" r:id="rId5"/>
    <p:sldId id="317" r:id="rId6"/>
    <p:sldId id="325" r:id="rId7"/>
    <p:sldId id="329" r:id="rId8"/>
    <p:sldId id="326" r:id="rId9"/>
    <p:sldId id="328" r:id="rId10"/>
    <p:sldId id="327" r:id="rId11"/>
    <p:sldId id="330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FE2C9-7EA7-4011-9A1E-7B6391B14EA3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B358-3E78-482B-AFCE-C939507F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6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9" cy="25348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Екатеринбург, 2022</a:t>
            </a:r>
          </a:p>
          <a:p>
            <a:pPr algn="r"/>
            <a:endParaRPr lang="ru-RU" sz="2000" dirty="0" smtClean="0"/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Использованные ресурсы: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Н. Э. </a:t>
            </a:r>
            <a:r>
              <a:rPr lang="ru-RU" sz="2000" dirty="0" err="1">
                <a:solidFill>
                  <a:schemeClr val="tx1"/>
                </a:solidFill>
              </a:rPr>
              <a:t>Теремкова</a:t>
            </a:r>
            <a:r>
              <a:rPr lang="ru-RU" sz="2000" dirty="0">
                <a:solidFill>
                  <a:schemeClr val="tx1"/>
                </a:solidFill>
              </a:rPr>
              <a:t> «Логопедические задания для детей с ОНР», альбом </a:t>
            </a:r>
            <a:r>
              <a:rPr lang="ru-RU" sz="2000" dirty="0" smtClean="0">
                <a:solidFill>
                  <a:schemeClr val="tx1"/>
                </a:solidFill>
              </a:rPr>
              <a:t>3;  О. И. </a:t>
            </a:r>
            <a:r>
              <a:rPr lang="ru-RU" sz="2000" dirty="0" err="1" smtClean="0">
                <a:solidFill>
                  <a:schemeClr val="tx1"/>
                </a:solidFill>
              </a:rPr>
              <a:t>Крупенчук</a:t>
            </a:r>
            <a:r>
              <a:rPr lang="ru-RU" sz="2000" dirty="0" smtClean="0">
                <a:solidFill>
                  <a:schemeClr val="tx1"/>
                </a:solidFill>
              </a:rPr>
              <a:t> «Научите меня говорить правильно!»; </a:t>
            </a:r>
            <a:r>
              <a:rPr lang="en-US" sz="2000" dirty="0" smtClean="0">
                <a:solidFill>
                  <a:schemeClr val="tx1"/>
                </a:solidFill>
              </a:rPr>
              <a:t>https</a:t>
            </a:r>
            <a:r>
              <a:rPr lang="en-US" sz="2000" dirty="0">
                <a:solidFill>
                  <a:schemeClr val="tx1"/>
                </a:solidFill>
              </a:rPr>
              <a:t>://rc.uralschool.ru/?</a:t>
            </a:r>
            <a:r>
              <a:rPr lang="en-US" sz="2000" dirty="0" smtClean="0">
                <a:solidFill>
                  <a:schemeClr val="tx1"/>
                </a:solidFill>
              </a:rPr>
              <a:t>section_id=175</a:t>
            </a:r>
            <a:r>
              <a:rPr lang="ru-RU" sz="2000" dirty="0" smtClean="0">
                <a:solidFill>
                  <a:schemeClr val="tx1"/>
                </a:solidFill>
              </a:rPr>
              <a:t>; всемирная </a:t>
            </a:r>
            <a:r>
              <a:rPr lang="ru-RU" sz="2000" dirty="0">
                <a:solidFill>
                  <a:schemeClr val="tx1"/>
                </a:solidFill>
              </a:rPr>
              <a:t>сеть 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22" y="55596"/>
            <a:ext cx="5292080" cy="337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Коррекционно-развивающий курс</a:t>
            </a:r>
            <a:br>
              <a:rPr lang="ru-RU" sz="2400" dirty="0" smtClean="0"/>
            </a:br>
            <a:r>
              <a:rPr lang="ru-RU" sz="2400" dirty="0" smtClean="0"/>
              <a:t>«Развитие речи»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800" dirty="0"/>
              <a:t>5</a:t>
            </a:r>
            <a:r>
              <a:rPr lang="ru-RU" sz="4800" dirty="0" smtClean="0"/>
              <a:t> мая, четверг</a:t>
            </a:r>
            <a:br>
              <a:rPr lang="ru-RU" sz="4800" dirty="0" smtClean="0"/>
            </a:br>
            <a:r>
              <a:rPr lang="ru-RU" sz="4800" dirty="0" smtClean="0"/>
              <a:t>Время года: весна</a:t>
            </a:r>
            <a:endParaRPr lang="ru-RU" sz="1200" dirty="0"/>
          </a:p>
        </p:txBody>
      </p:sp>
      <p:pic>
        <p:nvPicPr>
          <p:cNvPr id="1026" name="Picture 2" descr="https://cdn.azbyka.ru/deti/wp-content/uploads/2018/01/spring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062526" cy="4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83568" y="3645024"/>
            <a:ext cx="864096" cy="2173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3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098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Опиши: какая ласточка. </a:t>
            </a:r>
            <a:br>
              <a:rPr lang="ru-RU" sz="2800" dirty="0" smtClean="0"/>
            </a:br>
            <a:r>
              <a:rPr lang="ru-RU" sz="2800" dirty="0" smtClean="0"/>
              <a:t>Раскрась </a:t>
            </a:r>
            <a:r>
              <a:rPr lang="ru-RU" sz="2800" dirty="0" smtClean="0"/>
              <a:t>ласточку по </a:t>
            </a:r>
            <a:r>
              <a:rPr lang="ru-RU" sz="2800" dirty="0" smtClean="0"/>
              <a:t>образцу.</a:t>
            </a:r>
            <a:endParaRPr lang="ru-RU" sz="2800" dirty="0"/>
          </a:p>
        </p:txBody>
      </p:sp>
      <p:pic>
        <p:nvPicPr>
          <p:cNvPr id="2050" name="Picture 2" descr="https://www.directoryofillustration.com/images/artistimages/images/9491_236549@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08512" cy="5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скраска Barn Swallow in Flight - Кликните чтобы открыть версию для печа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4623"/>
            <a:ext cx="403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3861995" y="6124431"/>
            <a:ext cx="2304256" cy="5000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3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directoryofillustration.com/images/artistimages/images/9491_236549@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08512" cy="50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00982"/>
            <a:ext cx="8229600" cy="149982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 ласточки синяя головка, красная шейка, туловище белое, крылья </a:t>
            </a:r>
            <a:r>
              <a:rPr lang="ru-RU" sz="2800" dirty="0" smtClean="0"/>
              <a:t>наполовину чёрные и белые, хвост чёрный с </a:t>
            </a:r>
            <a:r>
              <a:rPr lang="ru-RU" sz="2800" dirty="0"/>
              <a:t>б</a:t>
            </a:r>
            <a:r>
              <a:rPr lang="ru-RU" sz="2800" dirty="0" smtClean="0"/>
              <a:t>елой полоской.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Раскрась </a:t>
            </a:r>
            <a:r>
              <a:rPr lang="ru-RU" sz="2800" dirty="0" smtClean="0"/>
              <a:t>ласточку по </a:t>
            </a:r>
            <a:r>
              <a:rPr lang="ru-RU" sz="2800" dirty="0" smtClean="0"/>
              <a:t>образцу.</a:t>
            </a:r>
            <a:endParaRPr lang="ru-RU" sz="2800" dirty="0"/>
          </a:p>
        </p:txBody>
      </p:sp>
      <p:pic>
        <p:nvPicPr>
          <p:cNvPr id="1026" name="Picture 2" descr="H:\конструкты\РР 1, 3 класс\1 РАС. ИН\Перелётные птицы\рисунок учащегос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8" r="35152" b="5051"/>
          <a:stretch/>
        </p:blipFill>
        <p:spPr bwMode="auto">
          <a:xfrm rot="5400000">
            <a:off x="158325" y="2297384"/>
            <a:ext cx="4391891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8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-1"/>
            <a:ext cx="8928992" cy="105273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Посмотри на </a:t>
            </a:r>
            <a:r>
              <a:rPr lang="ru-RU" sz="3200" dirty="0" smtClean="0"/>
              <a:t>картинки, назови птиц.</a:t>
            </a:r>
            <a:br>
              <a:rPr lang="ru-RU" sz="3200" dirty="0" smtClean="0"/>
            </a:br>
            <a:r>
              <a:rPr lang="ru-RU" sz="3200" dirty="0" smtClean="0"/>
              <a:t>Определи тему </a:t>
            </a:r>
            <a:r>
              <a:rPr lang="ru-RU" sz="3200" dirty="0" smtClean="0"/>
              <a:t>занятия.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052736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«Перелётные птицы». Почему их так назвали?</a:t>
            </a:r>
            <a:endParaRPr lang="ru-RU" sz="3200" dirty="0"/>
          </a:p>
        </p:txBody>
      </p:sp>
      <p:pic>
        <p:nvPicPr>
          <p:cNvPr id="1026" name="Picture 2" descr="H:\сканер\Теремкова Н. Э\3 альбом\SCAN001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31313" r="11181" b="28687"/>
          <a:stretch/>
        </p:blipFill>
        <p:spPr bwMode="auto">
          <a:xfrm>
            <a:off x="652658" y="1484784"/>
            <a:ext cx="759284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31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2" y="4509120"/>
            <a:ext cx="6090833" cy="2100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Проговори 3 раза, ускоряя темп: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Кукушка кукушонку купила капюшон.</a:t>
            </a:r>
            <a:endParaRPr lang="ru-RU" sz="31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530120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Артикуляционная гимнастика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56169" y="4930370"/>
            <a:ext cx="271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Постарайся пропеть гласные на одном выдохе.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91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206" y="5261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Сравни: </a:t>
            </a:r>
            <a:r>
              <a:rPr lang="ru-RU" sz="2400" dirty="0" smtClean="0"/>
              <a:t>аист </a:t>
            </a:r>
            <a:r>
              <a:rPr lang="ru-RU" sz="2400" dirty="0" smtClean="0"/>
              <a:t>большой, а соловей - </a:t>
            </a:r>
            <a:r>
              <a:rPr lang="ru-RU" sz="2400" dirty="0" smtClean="0"/>
              <a:t>…,</a:t>
            </a:r>
            <a:endParaRPr lang="ru-RU" sz="2400" dirty="0" smtClean="0"/>
          </a:p>
          <a:p>
            <a:r>
              <a:rPr lang="ru-RU" sz="2400" dirty="0" smtClean="0"/>
              <a:t>                   г</a:t>
            </a:r>
            <a:r>
              <a:rPr lang="ru-RU" sz="2400" dirty="0" smtClean="0"/>
              <a:t>рач </a:t>
            </a:r>
            <a:r>
              <a:rPr lang="ru-RU" sz="2400" dirty="0" smtClean="0"/>
              <a:t>чёрный, а аист - </a:t>
            </a:r>
            <a:r>
              <a:rPr lang="ru-RU" sz="2400" dirty="0" smtClean="0"/>
              <a:t>…,</a:t>
            </a:r>
            <a:endParaRPr lang="ru-RU" sz="2400" dirty="0" smtClean="0"/>
          </a:p>
          <a:p>
            <a:r>
              <a:rPr lang="ru-RU" sz="2400" dirty="0" smtClean="0"/>
              <a:t>                   у</a:t>
            </a:r>
            <a:r>
              <a:rPr lang="ru-RU" sz="2400" dirty="0" smtClean="0"/>
              <a:t> </a:t>
            </a:r>
            <a:r>
              <a:rPr lang="ru-RU" sz="2400" dirty="0" smtClean="0"/>
              <a:t>аиста шея длинная, а у кукушки - </a:t>
            </a:r>
            <a:r>
              <a:rPr lang="ru-RU" sz="2400" dirty="0" smtClean="0"/>
              <a:t>…,</a:t>
            </a:r>
            <a:endParaRPr lang="ru-RU" sz="2400" dirty="0" smtClean="0"/>
          </a:p>
          <a:p>
            <a:r>
              <a:rPr lang="ru-RU" sz="2400" dirty="0" smtClean="0"/>
              <a:t>                   у</a:t>
            </a:r>
            <a:r>
              <a:rPr lang="ru-RU" sz="2400" dirty="0" smtClean="0"/>
              <a:t> грача </a:t>
            </a:r>
            <a:r>
              <a:rPr lang="ru-RU" sz="2400" dirty="0" smtClean="0"/>
              <a:t>клюв </a:t>
            </a:r>
            <a:r>
              <a:rPr lang="ru-RU" sz="2400" dirty="0" smtClean="0"/>
              <a:t>чёрный, </a:t>
            </a:r>
            <a:r>
              <a:rPr lang="ru-RU" sz="2400" dirty="0" smtClean="0"/>
              <a:t>а у </a:t>
            </a:r>
            <a:r>
              <a:rPr lang="ru-RU" sz="2400" dirty="0" smtClean="0"/>
              <a:t>скворца - ….</a:t>
            </a:r>
            <a:endParaRPr lang="ru-RU" sz="2400" dirty="0"/>
          </a:p>
        </p:txBody>
      </p:sp>
      <p:pic>
        <p:nvPicPr>
          <p:cNvPr id="4" name="Picture 2" descr="H:\сканер\Теремкова Н. Э\3 альбом\SCAN001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FF3F6"/>
              </a:clrFrom>
              <a:clrTo>
                <a:srgbClr val="EF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31313" r="11181" b="28687"/>
          <a:stretch/>
        </p:blipFill>
        <p:spPr bwMode="auto">
          <a:xfrm>
            <a:off x="111137" y="1601416"/>
            <a:ext cx="759284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07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Считай и называй!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24921" y="5661248"/>
            <a:ext cx="683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1      2      3     4     5     6</a:t>
            </a:r>
            <a:endParaRPr lang="ru-RU" sz="5400" dirty="0"/>
          </a:p>
        </p:txBody>
      </p:sp>
      <p:pic>
        <p:nvPicPr>
          <p:cNvPr id="2050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14747" r="5473" b="44243"/>
          <a:stretch/>
        </p:blipFill>
        <p:spPr bwMode="auto">
          <a:xfrm>
            <a:off x="611560" y="476672"/>
            <a:ext cx="7756439" cy="53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39687" r="21066" b="53096"/>
          <a:stretch/>
        </p:blipFill>
        <p:spPr bwMode="auto">
          <a:xfrm>
            <a:off x="7394655" y="4045526"/>
            <a:ext cx="1528618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39687" r="21066" b="53096"/>
          <a:stretch/>
        </p:blipFill>
        <p:spPr bwMode="auto">
          <a:xfrm>
            <a:off x="7615382" y="2780928"/>
            <a:ext cx="1528618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39687" r="21066" b="53096"/>
          <a:stretch/>
        </p:blipFill>
        <p:spPr bwMode="auto">
          <a:xfrm>
            <a:off x="26105" y="2564904"/>
            <a:ext cx="1528618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812360" y="260648"/>
            <a:ext cx="1110913" cy="10081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4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07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Считай и называй!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5949280"/>
            <a:ext cx="874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Один</a:t>
            </a:r>
            <a:r>
              <a:rPr lang="ru-RU" sz="2000" dirty="0" smtClean="0"/>
              <a:t> аист, две кукушки, три ласточки, четыре скворца, пять соловьёв, шесть грачей.</a:t>
            </a:r>
            <a:endParaRPr lang="ru-RU" sz="2000" dirty="0"/>
          </a:p>
        </p:txBody>
      </p:sp>
      <p:pic>
        <p:nvPicPr>
          <p:cNvPr id="2050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14747" r="5473" b="44243"/>
          <a:stretch/>
        </p:blipFill>
        <p:spPr bwMode="auto">
          <a:xfrm>
            <a:off x="611560" y="476672"/>
            <a:ext cx="7756439" cy="53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39687" r="21066" b="53096"/>
          <a:stretch/>
        </p:blipFill>
        <p:spPr bwMode="auto">
          <a:xfrm>
            <a:off x="7394655" y="4045526"/>
            <a:ext cx="1528618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39687" r="21066" b="53096"/>
          <a:stretch/>
        </p:blipFill>
        <p:spPr bwMode="auto">
          <a:xfrm>
            <a:off x="7615382" y="2780928"/>
            <a:ext cx="1528618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сканер\Теремкова Н. Э\3 альбом\SCAN001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8" t="39687" r="21066" b="53096"/>
          <a:stretch/>
        </p:blipFill>
        <p:spPr bwMode="auto">
          <a:xfrm>
            <a:off x="26105" y="2564904"/>
            <a:ext cx="1528618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47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xn----stb8d.xn--p1ai/wp-content/gallery/105/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79" y="1093848"/>
            <a:ext cx="2515680" cy="24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конструкты\РР 1, 3 класс\1 РАС. ИН\Перелётные птицы\Skvorecheik-iz-faner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5804"/>
            <a:ext cx="2735624" cy="20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054" y="160338"/>
            <a:ext cx="2670985" cy="82577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Кто г</a:t>
            </a:r>
            <a:r>
              <a:rPr lang="ru-RU" sz="2800" dirty="0" smtClean="0"/>
              <a:t>де</a:t>
            </a:r>
            <a:br>
              <a:rPr lang="ru-RU" sz="2800" dirty="0" smtClean="0"/>
            </a:br>
            <a:r>
              <a:rPr lang="ru-RU" sz="2800" dirty="0" smtClean="0"/>
              <a:t>строит гнездо:</a:t>
            </a:r>
            <a:endParaRPr lang="ru-RU" sz="2800" dirty="0"/>
          </a:p>
        </p:txBody>
      </p:sp>
      <p:pic>
        <p:nvPicPr>
          <p:cNvPr id="1028" name="Picture 4" descr="https://documents.infourok.ru/41d59356-424b-45b2-bda3-f2941836d2dc/0/image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3"/>
            <a:ext cx="2183039" cy="16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artinkin.net/uploads/posts/2015-10/1446207466_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28726"/>
            <a:ext cx="2972363" cy="22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s://samodelino.ru/wp-content/uploads/Skvorecheik-iz-fanery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1.bp.blogspot.com/-f521pfXskx0/XqJtI_3X7vI/AAAAAAAAAQU/iiYhOCGiGAkm5Zyl61tGTr4VQrGrJnRrQCLcBGAsYHQ/s1600/iY50HOC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3322064" cy="18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https://samodelino.ru/wp-content/uploads/Skvorecheik-iz-fanery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https://samodelino.ru/wp-content/uploads/Skvorecheik-iz-fanery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https://tunnel.ru/tmp/JmYVDdcLz7K2bU8pjC4W/143124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91" y="3591918"/>
            <a:ext cx="23429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страиваемая 6">
            <a:hlinkClick r:id="rId8" action="ppaction://hlinksldjump" highlightClick="1"/>
          </p:cNvPr>
          <p:cNvSpPr/>
          <p:nvPr/>
        </p:nvSpPr>
        <p:spPr>
          <a:xfrm>
            <a:off x="6804248" y="2780928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702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xn----stb8d.xn--p1ai/wp-content/gallery/105/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79" y="1093848"/>
            <a:ext cx="2515680" cy="24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конструкты\РР 1, 3 класс\1 РАС. ИН\Перелётные птицы\Skvorecheik-iz-faner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5804"/>
            <a:ext cx="2735624" cy="20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054" y="160338"/>
            <a:ext cx="2670985" cy="82577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Кто г</a:t>
            </a:r>
            <a:r>
              <a:rPr lang="ru-RU" sz="2800" dirty="0" smtClean="0"/>
              <a:t>де</a:t>
            </a:r>
            <a:br>
              <a:rPr lang="ru-RU" sz="2800" dirty="0" smtClean="0"/>
            </a:br>
            <a:r>
              <a:rPr lang="ru-RU" sz="2800" dirty="0" smtClean="0"/>
              <a:t>строит гнездо:</a:t>
            </a:r>
            <a:endParaRPr lang="ru-RU" sz="2800" dirty="0"/>
          </a:p>
        </p:txBody>
      </p:sp>
      <p:pic>
        <p:nvPicPr>
          <p:cNvPr id="1028" name="Picture 4" descr="https://documents.infourok.ru/41d59356-424b-45b2-bda3-f2941836d2dc/0/image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3"/>
            <a:ext cx="2183039" cy="16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artinkin.net/uploads/posts/2015-10/1446207466_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28726"/>
            <a:ext cx="2972363" cy="22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s://samodelino.ru/wp-content/uploads/Skvorecheik-iz-fanery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1.bp.blogspot.com/-f521pfXskx0/XqJtI_3X7vI/AAAAAAAAAQU/iiYhOCGiGAkm5Zyl61tGTr4VQrGrJnRrQCLcBGAsYHQ/s1600/iY50HOC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586"/>
            <a:ext cx="3322064" cy="18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https://samodelino.ru/wp-content/uploads/Skvorecheik-iz-fanery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8" descr="https://samodelino.ru/wp-content/uploads/Skvorecheik-iz-fanery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https://tunnel.ru/tmp/JmYVDdcLz7K2bU8pjC4W/143124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91" y="3591918"/>
            <a:ext cx="23429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33" y="1664149"/>
            <a:ext cx="24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ласточка под крышей;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5575" y="4526248"/>
            <a:ext cx="21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соловей в кустах;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68364" y="2342882"/>
            <a:ext cx="272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скворец в скворечнике;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10809" y="3530792"/>
            <a:ext cx="252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кукушка на ветках ели;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933" y="6440247"/>
            <a:ext cx="232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аист на крыше;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3168457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грачи на высоком дереве.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185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4897</TotalTime>
  <Words>269</Words>
  <Application>Microsoft Office PowerPoint</Application>
  <PresentationFormat>Экран (4:3)</PresentationFormat>
  <Paragraphs>40</Paragraphs>
  <Slides>12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день победы</vt:lpstr>
      <vt:lpstr>Коррекционно-развивающий курс «Развитие речи»  5 мая, четверг Время года: весна</vt:lpstr>
      <vt:lpstr>Посмотри на картинки, назови птиц. Определи тему занятия.</vt:lpstr>
      <vt:lpstr>Проговори 3 раза, ускоряя темп:  Кукушка кукушонку купила капюшон.</vt:lpstr>
      <vt:lpstr>Презентация PowerPoint</vt:lpstr>
      <vt:lpstr>Презентация PowerPoint</vt:lpstr>
      <vt:lpstr>Считай и называй!</vt:lpstr>
      <vt:lpstr>Считай и называй!</vt:lpstr>
      <vt:lpstr>Кто где строит гнездо:</vt:lpstr>
      <vt:lpstr>Кто где строит гнездо:</vt:lpstr>
      <vt:lpstr>Опиши: какая ласточка.  Раскрась ласточку по образцу.</vt:lpstr>
      <vt:lpstr>У ласточки синяя головка, красная шейка, туловище белое, крылья наполовину чёрные и белые, хвост чёрный с белой полоской.  Раскрась ласточку по образцу.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383</cp:revision>
  <cp:lastPrinted>2022-05-05T05:23:23Z</cp:lastPrinted>
  <dcterms:created xsi:type="dcterms:W3CDTF">2016-09-27T04:10:24Z</dcterms:created>
  <dcterms:modified xsi:type="dcterms:W3CDTF">2022-05-05T08:14:51Z</dcterms:modified>
</cp:coreProperties>
</file>