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orkoutarea.ru/shop/folder/trenazhery-crossfit-workout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sportwiki.to/%D0%9D%D0%BE%D0%B3%D0%B8_-_%D1%83%D0%BF%D1%80%D0%B0%D0%B6%D0%BD%D0%B5%D0%BD%D0%B8%D1%8F_%D0%B8_%D0%BE%D1%81%D0%BE%D0%B1%D0%B5%D0%BD%D0%BD%D0%BE%D1%81%D1%82%D0%B8_%D1%82%D1%80%D0%B5%D0%BD%D0%B8%D1%80%D0%BE%D0%B2%D0%BA%D0%B8" TargetMode="External"/><Relationship Id="rId3" Type="http://schemas.openxmlformats.org/officeDocument/2006/relationships/hyperlink" Target="http://sportwiki.to/%D0%91%D0%B8%D1%86%D0%B5%D0%BF%D1%81_-_%D1%83%D0%BF%D1%80%D0%B0%D0%B6%D0%BD%D0%B5%D0%BD%D0%B8%D1%8F_%D0%B8_%D0%BE%D1%81%D0%BE%D0%B1%D0%B5%D0%BD%D0%BD%D0%BE%D1%81%D1%82%D0%B8_%D1%82%D1%80%D0%B5%D0%BD%D0%B8%D1%80%D0%BE%D0%B2%D0%BA%D0%B8" TargetMode="External"/><Relationship Id="rId7" Type="http://schemas.openxmlformats.org/officeDocument/2006/relationships/hyperlink" Target="http://sportwiki.to/%D0%9F%D1%80%D0%B5%D1%81%D1%81_-_%D1%83%D0%BF%D1%80%D0%B0%D0%B6%D0%BD%D0%B5%D0%BD%D0%B8%D1%8F_%D0%B8_%D0%BE%D1%81%D0%BE%D0%B1%D0%B5%D0%BD%D0%BD%D0%BE%D1%81%D1%82%D0%B8_%D1%82%D1%80%D0%B5%D0%BD%D0%B8%D1%80%D0%BE%D0%B2%D0%BA%D0%B8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portwiki.to/%D0%93%D1%80%D1%83%D0%B4%D0%BD%D1%8B%D0%B5_%D0%BC%D1%8B%D1%88%D1%86%D1%8B_-_%D1%83%D0%BF%D1%80%D0%B0%D0%B6%D0%BD%D0%B5%D0%BD%D0%B8%D1%8F_%D0%B8_%D0%BE%D1%81%D0%BE%D0%B1%D0%B5%D0%BD%D0%BD%D0%BE%D1%81%D1%82%D0%B8_%D1%82%D1%80%D0%B5%D0%BD%D0%B8%D1%80%D0%BE%D0%B2%D0%BA%D0%B8" TargetMode="External"/><Relationship Id="rId5" Type="http://schemas.openxmlformats.org/officeDocument/2006/relationships/hyperlink" Target="http://sportwiki.to/%D0%9F%D0%BB%D0%B5%D1%87%D0%B8_-_%D1%83%D0%BF%D1%80%D0%B0%D0%B6%D0%BD%D0%B5%D0%BD%D0%B8%D1%8F_%D0%B8_%D0%BE%D1%81%D0%BE%D0%B1%D0%B5%D0%BD%D0%BD%D0%BE%D1%81%D1%82%D0%B8_%D1%82%D1%80%D0%B5%D0%BD%D0%B8%D1%80%D0%BE%D0%B2%D0%BA%D0%B8" TargetMode="External"/><Relationship Id="rId4" Type="http://schemas.openxmlformats.org/officeDocument/2006/relationships/hyperlink" Target="http://sportwiki.to/%D0%A2%D1%80%D0%B8%D1%86%D0%B5%D0%BF%D1%81_-_%D1%83%D0%BF%D1%80%D0%B0%D0%B6%D0%BD%D0%B5%D0%BD%D0%B8%D1%8F_%D0%B8_%D0%BE%D1%81%D0%BE%D0%B1%D0%B5%D0%BD%D0%BD%D0%BE%D1%81%D1%82%D0%B8_%D1%82%D1%80%D0%B5%D0%BD%D0%B8%D1%80%D0%BE%D0%B2%D0%BA%D0%B8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59595A"/>
                </a:solidFill>
                <a:effectLst/>
                <a:latin typeface="Arial" panose="020B0604020202020204" pitchFamily="34" charset="0"/>
              </a:rPr>
              <a:t>Государственное бюджетное общеобразовательное учреждение Свердловской области, реализующее адаптированные основные общеобразовательные программы, «Центр психолого-медико-социального сопровождения            «Речевой центр»</a:t>
            </a:r>
            <a:endParaRPr lang="ru-RU" sz="1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Применение спортивного оборудования на уроках физической культуры для обучающихся с ТНР и РАС</a:t>
            </a:r>
          </a:p>
          <a:p>
            <a:pPr algn="r">
              <a:buNone/>
            </a:pPr>
            <a:endParaRPr lang="ru-RU" dirty="0" smtClean="0"/>
          </a:p>
          <a:p>
            <a:pPr algn="r">
              <a:buNone/>
            </a:pPr>
            <a:r>
              <a:rPr lang="ru-RU" sz="2000" dirty="0" smtClean="0"/>
              <a:t>Костромин А.В.</a:t>
            </a:r>
          </a:p>
          <a:p>
            <a:pPr algn="r">
              <a:buNone/>
            </a:pPr>
            <a:r>
              <a:rPr lang="ru-RU" sz="2000" dirty="0" smtClean="0"/>
              <a:t>Учитель физической культуры</a:t>
            </a:r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шведская стенка</a:t>
            </a:r>
            <a:endParaRPr lang="ru-RU" dirty="0"/>
          </a:p>
        </p:txBody>
      </p:sp>
      <p:pic>
        <p:nvPicPr>
          <p:cNvPr id="8194" name="Picture 2" descr="C:\Users\1\Pictures\ori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4079885" cy="407988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143372" y="142873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Во время упражнений на этом снаряде вы тренируете все группы мышц одновременно, в том числе и выполняете растяжку позвоночника, что необходимо людям с сидячем образом жизни. 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71934" y="285749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Грамотно подобранные упражнения сделают ваш иммунитет крепче, что особенно важно зимой, когда наблюдается разгул эпидемий и авитаминоз.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143372" y="4000504"/>
            <a:ext cx="46434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Тренировки на шведской стенке помогут вам избавиться или предотвратить появление проблем с вестибулярным аппаратом, опорно-двигательной и дыхательной системами.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Набор эспандеров универсальный "Спорт профи"</a:t>
            </a:r>
            <a:endParaRPr lang="ru-RU" dirty="0"/>
          </a:p>
        </p:txBody>
      </p:sp>
      <p:pic>
        <p:nvPicPr>
          <p:cNvPr id="9218" name="Picture 2" descr="C:\Users\1\Pictures\101977874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3000" y="1554163"/>
            <a:ext cx="3372853" cy="237490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643306" y="1571612"/>
            <a:ext cx="521497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Тренажеров и подходит для качественной проработки всех групп мышц. Комплект включает в себя пять эспандеров с разным уровнем сопротивления (до 2,3; 5; 7; 9; 11 кг) и прилагающиеся к ним аксессуары: 2 ручки и 2 манжеты для ног с амортизирующей поверхностью, крепление для двери, чехол.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канат для </a:t>
            </a:r>
            <a:r>
              <a:rPr lang="ru-RU" dirty="0" err="1" smtClean="0"/>
              <a:t>кроссфита</a:t>
            </a:r>
            <a:endParaRPr lang="ru-RU" dirty="0"/>
          </a:p>
        </p:txBody>
      </p:sp>
      <p:pic>
        <p:nvPicPr>
          <p:cNvPr id="10242" name="Picture 2" descr="C:\Users\1\Pictures\600x8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3571868" cy="35718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643306" y="1071546"/>
            <a:ext cx="521497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Основные движения с канатом – это создание волны. Усложнение и разнообразие упражнений создается благодаря разному положению тела, разному хвату. Преимуществом тренировки с канатом является то, что при выполнении упражнений мышцы всего корпуса находятся в постоянном напряжении и активной работе. Телу не дается возможность расслабиться и адаптироваться к однообразной нагрузке.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43306" y="3643314"/>
            <a:ext cx="53578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тренировочными канатами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можно проводить полноценную тренировку на развитие силы и выносливости разных групп мышц одновременно – рук, ног, плечевого корпуса, пресса, спины. Сжечь больше калорий, набрать мышечную массу, улучшить функциональную силу, – все это возможно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кроссфит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канатом. Кроме того –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спортивные канаты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это мощный инструмент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кардио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тренировки, укрепления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сердечно-сосудистой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системы.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мат спортивный детский</a:t>
            </a:r>
            <a:endParaRPr lang="ru-RU" dirty="0"/>
          </a:p>
        </p:txBody>
      </p:sp>
      <p:pic>
        <p:nvPicPr>
          <p:cNvPr id="11266" name="Picture 2" descr="C:\Users\1\Pictures\0535673600d13434312b3bf1617d169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1357298"/>
            <a:ext cx="4675004" cy="300039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2000" y="1357298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Детский спортивный мат – прекрасный выбор, чтобы приучить ребенка к здоровому образу жизни и активным занятиям спортом, но при этом думают об обеспечении безопасности. На таком напольном покрытии можно делать различные упражнения, заниматься борьбой, восточными единоборствами и так далее, а так же быть уверенным, что риск травматизма минимален.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ролик для укрепления мышц пресса и спины</a:t>
            </a:r>
            <a:endParaRPr lang="ru-RU" dirty="0"/>
          </a:p>
        </p:txBody>
      </p:sp>
      <p:pic>
        <p:nvPicPr>
          <p:cNvPr id="12290" name="Picture 2" descr="C:\Users\1\Pictures\uprazhneniya-s-kolesom-dlya-press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4102583" cy="214314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14810" y="1500174"/>
            <a:ext cx="492919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силы мышц брюшного пресса;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прочного мышечного корсета – укрепление мышц кора; 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вовлечение в работу сразу большого количества (до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мышц; большая активность прямых и косых мышц живота в сравнении со скручиваниями; увеличение выносливости;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улучшение осанки; снижение болей в спине, профилактика травм;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увеличение рабочих весов в приседаниях;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улучшенную мышечную координацию;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увеличение мышечной массы, повышение базальной скорости метаболизма (улучшение способности сжигать калории в периоды неактивности).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упоры для отжиманий</a:t>
            </a:r>
            <a:endParaRPr lang="ru-RU" dirty="0"/>
          </a:p>
        </p:txBody>
      </p:sp>
      <p:pic>
        <p:nvPicPr>
          <p:cNvPr id="13314" name="Picture 2" descr="C:\Users\1\Pictures\Rukoyati%20dlya%20otzhimaniya%20ot%20pola%20leco-500x4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3571900" cy="28575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714744" y="1214422"/>
            <a:ext cx="51435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Нагрузка напрямую зависит от того, как расположены руки. Также стоит обратить внимание на положение ног: если они расположена на уровне корпуса или немного выше – нагрузка на верхние пучки грудных мышц будет максимальной. Также важен угол, под которым упоры расположены к телу. Если упоры для отжимания от пола расположить параллельно, то запястья будут получать ненужную нагрузку, так что лучше их поставить под углом в 45° к туловищу. Если такой снаряд поставить на два возвышения, к примеру, на табуретки, то можно имитировать отжимания на брусьях, разнообразив доступный дома ассортимент упражнений.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тренажер акробат</a:t>
            </a:r>
            <a:endParaRPr lang="ru-RU" dirty="0"/>
          </a:p>
        </p:txBody>
      </p:sp>
      <p:pic>
        <p:nvPicPr>
          <p:cNvPr id="14338" name="Picture 2" descr="C:\Users\1\Pictures\1104_larg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71546"/>
            <a:ext cx="3024889" cy="407196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868" y="4000504"/>
            <a:ext cx="53578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При таком варианте крепления тренажера можно отрабатывать приседания, прыжки, шаги, </a:t>
            </a:r>
            <a:r>
              <a:rPr lang="ru-RU" dirty="0" err="1" smtClean="0"/>
              <a:t>леталки</a:t>
            </a:r>
            <a:r>
              <a:rPr lang="ru-RU" dirty="0" smtClean="0"/>
              <a:t> вперед - назад, влево - вправо, можно дать ребенку в руки специальные держатели и ему будет легче отслеживать положение своего тела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28992" y="1142984"/>
            <a:ext cx="5429288" cy="2857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Хорошо развивается координация. С помощью обычных упражнений на коврике такое сделать очень сложно.</a:t>
            </a:r>
          </a:p>
          <a:p>
            <a:r>
              <a:rPr lang="ru-RU" dirty="0" smtClean="0"/>
              <a:t>	Расслабление мышц, если в этом есть необходимость, а другие методы являются труднодоступными.</a:t>
            </a:r>
          </a:p>
          <a:p>
            <a:r>
              <a:rPr lang="ru-RU" dirty="0" smtClean="0"/>
              <a:t>	Осуществляется отличная тренировка всего тела. В работу включаются мышцы и суставы. При этом проводится динамическая, статическая и пространственная нагрузка.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Применение оборудования на уроках</a:t>
            </a:r>
            <a:endParaRPr lang="ru-RU" dirty="0"/>
          </a:p>
        </p:txBody>
      </p:sp>
      <p:pic>
        <p:nvPicPr>
          <p:cNvPr id="2050" name="Picture 2" descr="C:\Users\1\Desktop\23-03-2018_10-46-05\IMG_16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8613" t="-1193" r="19300" b="4910"/>
          <a:stretch>
            <a:fillRect/>
          </a:stretch>
        </p:blipFill>
        <p:spPr bwMode="auto">
          <a:xfrm>
            <a:off x="0" y="2928910"/>
            <a:ext cx="2834098" cy="3929090"/>
          </a:xfrm>
          <a:prstGeom prst="rect">
            <a:avLst/>
          </a:prstGeom>
          <a:noFill/>
        </p:spPr>
      </p:pic>
      <p:pic>
        <p:nvPicPr>
          <p:cNvPr id="2051" name="Picture 3" descr="C:\Users\1\Desktop\23-03-2018_10-46-05\IMG_1613.JPG"/>
          <p:cNvPicPr>
            <a:picLocks noChangeAspect="1" noChangeArrowheads="1"/>
          </p:cNvPicPr>
          <p:nvPr/>
        </p:nvPicPr>
        <p:blipFill>
          <a:blip r:embed="rId3" cstate="print"/>
          <a:srcRect l="42105" t="-1754"/>
          <a:stretch>
            <a:fillRect/>
          </a:stretch>
        </p:blipFill>
        <p:spPr bwMode="auto">
          <a:xfrm flipH="1">
            <a:off x="6109086" y="2857472"/>
            <a:ext cx="3034914" cy="4000528"/>
          </a:xfrm>
          <a:prstGeom prst="rect">
            <a:avLst/>
          </a:prstGeom>
          <a:noFill/>
        </p:spPr>
      </p:pic>
      <p:pic>
        <p:nvPicPr>
          <p:cNvPr id="2052" name="Picture 4" descr="C:\Users\1\Desktop\23-03-2018_10-45-07\IMG_16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521734" y="2621746"/>
            <a:ext cx="3829036" cy="28717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1\Desktop\26-03-2018_13-16-26\IMG_1820-26-03-18-03-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89"/>
            <a:ext cx="3143240" cy="2357431"/>
          </a:xfrm>
          <a:prstGeom prst="rect">
            <a:avLst/>
          </a:prstGeom>
          <a:noFill/>
        </p:spPr>
      </p:pic>
      <p:pic>
        <p:nvPicPr>
          <p:cNvPr id="3076" name="Picture 4" descr="C:\Users\1\Desktop\26-03-2018_13-16-26\IMG_1825-26-03-18-03-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569368" y="3074178"/>
            <a:ext cx="4019469" cy="3014602"/>
          </a:xfrm>
          <a:prstGeom prst="rect">
            <a:avLst/>
          </a:prstGeom>
          <a:noFill/>
        </p:spPr>
      </p:pic>
      <p:pic>
        <p:nvPicPr>
          <p:cNvPr id="3077" name="Picture 5" descr="C:\Users\1\Desktop\26-03-2018_13-16-26\IMG_1837-26-03-18-03-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10259" y="0"/>
            <a:ext cx="3333741" cy="25003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26-03-2018_13-16-26\IMG_1840-26-03-18-03-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4451230">
            <a:off x="-153140" y="3526219"/>
            <a:ext cx="3476890" cy="2607668"/>
          </a:xfrm>
          <a:prstGeom prst="rect">
            <a:avLst/>
          </a:prstGeom>
          <a:noFill/>
        </p:spPr>
      </p:pic>
      <p:pic>
        <p:nvPicPr>
          <p:cNvPr id="4099" name="Picture 3" descr="C:\Users\1\Desktop\26-03-2018_13-16-26\IMG_1843-26-03-18-03-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458369">
            <a:off x="5701933" y="3565218"/>
            <a:ext cx="3411765" cy="2558824"/>
          </a:xfrm>
          <a:prstGeom prst="rect">
            <a:avLst/>
          </a:prstGeom>
          <a:noFill/>
        </p:spPr>
      </p:pic>
      <p:pic>
        <p:nvPicPr>
          <p:cNvPr id="4100" name="Picture 4" descr="C:\Users\1\Desktop\26-03-2018_13-16-26\IMG_1845-26-03-18-03-15.JPG"/>
          <p:cNvPicPr>
            <a:picLocks noChangeAspect="1" noChangeArrowheads="1"/>
          </p:cNvPicPr>
          <p:nvPr/>
        </p:nvPicPr>
        <p:blipFill>
          <a:blip r:embed="rId4" cstate="print"/>
          <a:srcRect r="2421" b="26018"/>
          <a:stretch>
            <a:fillRect/>
          </a:stretch>
        </p:blipFill>
        <p:spPr bwMode="auto">
          <a:xfrm>
            <a:off x="2786050" y="142852"/>
            <a:ext cx="3643338" cy="2143140"/>
          </a:xfrm>
          <a:prstGeom prst="rect">
            <a:avLst/>
          </a:prstGeom>
          <a:noFill/>
        </p:spPr>
      </p:pic>
      <p:pic>
        <p:nvPicPr>
          <p:cNvPr id="4101" name="Picture 5" descr="C:\Users\1\Desktop\26-03-2018_13-16-26\IMG_1846-26-03-18-03-15.JPG"/>
          <p:cNvPicPr>
            <a:picLocks noChangeAspect="1" noChangeArrowheads="1"/>
          </p:cNvPicPr>
          <p:nvPr/>
        </p:nvPicPr>
        <p:blipFill>
          <a:blip r:embed="rId5" cstate="print"/>
          <a:srcRect l="16484" b="4759"/>
          <a:stretch>
            <a:fillRect/>
          </a:stretch>
        </p:blipFill>
        <p:spPr bwMode="auto">
          <a:xfrm>
            <a:off x="2928926" y="2500306"/>
            <a:ext cx="3257464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тренажер </a:t>
            </a:r>
            <a:r>
              <a:rPr lang="ru-RU" dirty="0" err="1" smtClean="0"/>
              <a:t>кроссовер</a:t>
            </a:r>
            <a:endParaRPr lang="ru-RU" dirty="0"/>
          </a:p>
        </p:txBody>
      </p:sp>
      <p:pic>
        <p:nvPicPr>
          <p:cNvPr id="1026" name="Picture 2" descr="C:\Users\1\Pictures\10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142985"/>
            <a:ext cx="3724630" cy="385765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57620" y="1142984"/>
            <a:ext cx="500066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многофункциональном тренажере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Кроссовер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можно выполнять множество упражнений: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3" tooltip="Бицепс - упражнения и особенности тренировки"/>
              </a:rPr>
              <a:t>упражнения для проработки сгибателей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4" tooltip="Трицепс - упражнения и особенности тренировки"/>
              </a:rPr>
              <a:t>разгибателей рук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5" tooltip="Плечи - упражнения и особенности тренировки"/>
              </a:rPr>
              <a:t>упражнения пучков дельтовидных мышц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6" tooltip="Грудные мышцы - упражнения и особенности тренировки"/>
              </a:rPr>
              <a:t>упражнения для грудных мышц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7" tooltip="Пресс - упражнения и особенности тренировки"/>
              </a:rPr>
              <a:t>упражнения для мышц торса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(пресс, зубчатые мышцы);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8" tooltip="Ноги - упражнения и особенности тренировки"/>
              </a:rPr>
              <a:t>упражнения для мышц ног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(мышцы внешней, задней, внутренней поверхности бедра, ягодичные).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эллипсоидный тренажер</a:t>
            </a:r>
            <a:endParaRPr lang="ru-RU" dirty="0"/>
          </a:p>
        </p:txBody>
      </p:sp>
      <p:pic>
        <p:nvPicPr>
          <p:cNvPr id="2050" name="Picture 2" descr="C:\Users\1\Pictures\mntpim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3729985" cy="452596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29058" y="1357298"/>
            <a:ext cx="492922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Cy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тв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ypo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вын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лив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oc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п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льк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ap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эллиптич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кий т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пить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cep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cocy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y. O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opo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acc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ич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фитн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ecy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льк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y pa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ют 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ени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вк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pa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ктич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ec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мышцы 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ep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эфф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ктивн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popa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тыв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мыш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opce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т. П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нятии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пляют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дтягив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ют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pac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pa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нны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бл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мны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Tpe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 бы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pa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ep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изб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вить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лишн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eca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Ук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пля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 дых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льн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тки в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op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низм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ac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ыщ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ют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opo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пит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чш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Резиновые ортопедические коврики и балансиры</a:t>
            </a:r>
            <a:endParaRPr lang="ru-RU" dirty="0"/>
          </a:p>
        </p:txBody>
      </p:sp>
      <p:pic>
        <p:nvPicPr>
          <p:cNvPr id="3074" name="Picture 2" descr="C:\Users\1\Pictures\SDIM08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61"/>
            <a:ext cx="3751411" cy="250033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29058" y="1643050"/>
            <a:ext cx="492922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Они предназначены: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Массаж стоп;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Усиление кровообращения;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Тренировка мышц;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Формирование голеностопного сустава;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Укрепление голени;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Снятие усталости;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Профилактика сколиоза и остеохондроза.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батут</a:t>
            </a:r>
            <a:endParaRPr lang="ru-RU" dirty="0"/>
          </a:p>
        </p:txBody>
      </p:sp>
      <p:pic>
        <p:nvPicPr>
          <p:cNvPr id="4098" name="Picture 2" descr="C:\Users\1\Pictures\batut_48_120_sm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1071546"/>
            <a:ext cx="3643306" cy="273248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714744" y="1071546"/>
            <a:ext cx="521497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Плюсы батутов для детей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 Развитие привычки к занятиям спортом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•Поддержание хорошей физической формы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 Развитие моторики рук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 Укрепление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сердечно-сосудистой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системы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 Развитие мышечной массы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 Формирование правильной осанки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 Укрепление легочной системы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 Формирование опорно-двигательного аппарата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 Формирование вестибулярного аппарата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 Улучшение координации движений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•Укрепление иммунитета и здоровья детского организма.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Преимущества тренировок на батуте при многообразных видах травм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Профилактика остеохондроза и остальных заболеваний опорно-двигательной системы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Быстрое возрождение подвижности конечностей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поврежденных мышц и суставов.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тренировочные петли </a:t>
            </a:r>
            <a:r>
              <a:rPr lang="en-US" dirty="0" err="1" smtClean="0"/>
              <a:t>trx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4744" y="1142984"/>
            <a:ext cx="5276856" cy="4937141"/>
          </a:xfrm>
        </p:spPr>
        <p:txBody>
          <a:bodyPr>
            <a:normAutofit fontScale="25000" lnSpcReduction="20000"/>
          </a:bodyPr>
          <a:lstStyle/>
          <a:p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Преимущества от занятий TRX-тренировками:</a:t>
            </a:r>
          </a:p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универсальный тренажер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, с которым можно заниматься силовыми и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кардио-тренировками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, йогой и растяжкой, функциональной подготовкой.</a:t>
            </a:r>
          </a:p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TRX-петли очень удобны для занятий дома и в зале, они легко крепятся к двери, турнику или потолку.</a:t>
            </a:r>
          </a:p>
          <a:p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Проработываются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не только внешние, но и глубокие мышцы-стабилизаторы, которые не всегда доступны при обычных тренировках.</a:t>
            </a:r>
          </a:p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Упражнения с TRX помогают </a:t>
            </a: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улучшить осанку и укрепить позвоночник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TRX — очень компактный тренажер, его легко можно взять с собой даже для занятий на природе.</a:t>
            </a:r>
          </a:p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Подвесной тренинг исключает осевую нагрузку на позвоночник, именно поэтому является безопасным для детской спины.</a:t>
            </a:r>
          </a:p>
          <a:p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TRX легко устанавливается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и не занимает много места.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122" name="Picture 2" descr="C:\Users\1\Pictures\306_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3805230" cy="3805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тренажер </a:t>
            </a:r>
            <a:r>
              <a:rPr lang="ru-RU" dirty="0" err="1" smtClean="0"/>
              <a:t>гиперэкстензия</a:t>
            </a:r>
            <a:endParaRPr lang="ru-RU" dirty="0"/>
          </a:p>
        </p:txBody>
      </p:sp>
      <p:pic>
        <p:nvPicPr>
          <p:cNvPr id="6146" name="Picture 2" descr="C:\Users\1\Pictures\iO4WUCA2C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3589349" cy="358934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714744" y="1357298"/>
            <a:ext cx="521497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Позволяет комфортно и безопасно тренировать мышцы живота и нижней части спины, а так же внутренние 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наружние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мышцы бедра.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Регулируемая высота тренажера позволяет подобрать оптимальное положение для тренировки.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фитбол</a:t>
            </a:r>
            <a:endParaRPr lang="ru-RU" dirty="0"/>
          </a:p>
        </p:txBody>
      </p:sp>
      <p:pic>
        <p:nvPicPr>
          <p:cNvPr id="7170" name="Picture 2" descr="C:\Users\1\Pictures\opisanie_vidov_fitbolov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735"/>
            <a:ext cx="3857620" cy="295750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00496" y="1357298"/>
            <a:ext cx="485778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Гармонично развивать мышечную силу, гибкость, выносливость, быстроту.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Содействовать развитию координационных способностей, функции равновесия, вестибулярной устойчивости.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Формировать и закреплять навыки правильной осанки.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Содействовать профилактике плоскостопия.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Развивать мелкую и крупную моторику рук.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40</TotalTime>
  <Words>1161</Words>
  <Application>Microsoft Office PowerPoint</Application>
  <PresentationFormat>Экран (4:3)</PresentationFormat>
  <Paragraphs>91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Трек</vt:lpstr>
      <vt:lpstr>Государственное бюджетное общеобразовательное учреждение Свердловской области, реализующее адаптированные основные общеобразовательные программы, «Центр психолого-медико-социального сопровождения            «Речевой центр»</vt:lpstr>
      <vt:lpstr>тренажер кроссовер</vt:lpstr>
      <vt:lpstr>эллипсоидный тренажер</vt:lpstr>
      <vt:lpstr>Резиновые ортопедические коврики и балансиры</vt:lpstr>
      <vt:lpstr>батут</vt:lpstr>
      <vt:lpstr>Презентация PowerPoint</vt:lpstr>
      <vt:lpstr>тренировочные петли trx</vt:lpstr>
      <vt:lpstr>тренажер гиперэкстензия</vt:lpstr>
      <vt:lpstr>фитбол</vt:lpstr>
      <vt:lpstr>шведская стенка</vt:lpstr>
      <vt:lpstr>Набор эспандеров универсальный "Спорт профи"</vt:lpstr>
      <vt:lpstr>канат для кроссфита</vt:lpstr>
      <vt:lpstr>мат спортивный детский</vt:lpstr>
      <vt:lpstr>ролик для укрепления мышц пресса и спины</vt:lpstr>
      <vt:lpstr>упоры для отжиманий</vt:lpstr>
      <vt:lpstr>тренажер акробат</vt:lpstr>
      <vt:lpstr>Применение оборудования на уроках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общеобразовательное учреждение Свердловской области, реализующее адаптированные основные общеобразовательные программы, «Центр психолого-медико-социального сопровождения «Речевой центр»</dc:title>
  <dc:creator>Student2</dc:creator>
  <cp:lastModifiedBy>User</cp:lastModifiedBy>
  <cp:revision>4</cp:revision>
  <dcterms:created xsi:type="dcterms:W3CDTF">2018-03-26T06:54:11Z</dcterms:created>
  <dcterms:modified xsi:type="dcterms:W3CDTF">2019-02-05T08:34:40Z</dcterms:modified>
</cp:coreProperties>
</file>