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F09E0E1-27AB-444D-BE65-EB4792CB16BB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57719D0-6EE2-4A2C-B0F4-5095E86C95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Правильный подбор и грамотное использование подкрепления в психолого-педагогическом сопровождении ребенка с РАС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dirty="0" smtClean="0"/>
              <a:t>Подкрепление – что это?</a:t>
            </a:r>
            <a:endParaRPr lang="ru-RU" sz="6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Подкрепление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всегда происходит после поведения…</a:t>
            </a:r>
          </a:p>
          <a:p>
            <a:r>
              <a:rPr lang="ru-RU" dirty="0" smtClean="0"/>
              <a:t>поведение происходит чаще, лучше, больше…</a:t>
            </a:r>
          </a:p>
          <a:p>
            <a:r>
              <a:rPr lang="ru-RU" dirty="0" smtClean="0"/>
              <a:t>подкрепление </a:t>
            </a:r>
            <a:r>
              <a:rPr lang="ru-RU" dirty="0" smtClean="0">
                <a:solidFill>
                  <a:srgbClr val="FF0000"/>
                </a:solidFill>
              </a:rPr>
              <a:t>не всегда </a:t>
            </a:r>
            <a:r>
              <a:rPr lang="ru-RU" dirty="0" smtClean="0"/>
              <a:t>то, что любит ребенок (</a:t>
            </a:r>
            <a:r>
              <a:rPr lang="ru-RU" dirty="0" smtClean="0">
                <a:solidFill>
                  <a:srgbClr val="FF0000"/>
                </a:solidFill>
              </a:rPr>
              <a:t>!</a:t>
            </a:r>
            <a:r>
              <a:rPr lang="ru-RU" dirty="0" smtClean="0"/>
              <a:t>)</a:t>
            </a:r>
          </a:p>
          <a:p>
            <a:r>
              <a:rPr lang="ru-RU" dirty="0" smtClean="0"/>
              <a:t>если поведение повторяется, то, значит, оно встречает подкрепление…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!Что подкрепляем, то и получаем!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Теория подкрепления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4833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539952"/>
                <a:gridCol w="946448"/>
              </a:tblGrid>
              <a:tr h="535338">
                <a:tc>
                  <a:txBody>
                    <a:bodyPr/>
                    <a:lstStyle/>
                    <a:p>
                      <a:r>
                        <a:rPr lang="ru-RU" dirty="0" smtClean="0"/>
                        <a:t>Тип подкрепления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56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Позитивное подкрепление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п</a:t>
                      </a:r>
                      <a:r>
                        <a:rPr lang="ru-RU" dirty="0" smtClean="0"/>
                        <a:t>олучить бонус,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получить дополнительный выходной,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получить грамоту, пьедестал</a:t>
                      </a:r>
                      <a:r>
                        <a:rPr lang="ru-RU" baseline="0" dirty="0" smtClean="0"/>
                        <a:t> для успешной команды,</a:t>
                      </a:r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получить вербальную похвалу,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получить персонального помощника,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повысить  ценность чего-либо,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и т.д.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4007">
                <a:tc>
                  <a:txBody>
                    <a:bodyPr/>
                    <a:lstStyle/>
                    <a:p>
                      <a:r>
                        <a:rPr lang="ru-RU" dirty="0" smtClean="0"/>
                        <a:t>Негативное подкрепление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уменьшить</a:t>
                      </a:r>
                      <a:r>
                        <a:rPr lang="ru-RU" baseline="0" dirty="0" smtClean="0"/>
                        <a:t> время пребывания в обществе, рабочего времени,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уменьшить нагрузки 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отменить или уменьшить оплаты за платную парковку,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прекратить шума в классе, в офисе,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отменить </a:t>
                      </a:r>
                      <a:r>
                        <a:rPr lang="ru-RU" baseline="0" dirty="0" smtClean="0"/>
                        <a:t>долгие и частые встречи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6" name="Picture 2" descr="Картинки по запросу reinforce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56792"/>
            <a:ext cx="6667500" cy="4667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1930</TotalTime>
  <Words>139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Правильный подбор и грамотное использование подкрепления в психолого-педагогическом сопровождении ребенка с РАС </vt:lpstr>
      <vt:lpstr>Слайд 2</vt:lpstr>
      <vt:lpstr>Подкрепление</vt:lpstr>
      <vt:lpstr>Теория подкрепления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Правильный подбор и грамотное использование подкрепления в психолого-педагогическом сопровождении ребенка с РАС</dc:title>
  <dc:creator>svin</dc:creator>
  <cp:lastModifiedBy>svin</cp:lastModifiedBy>
  <cp:revision>5</cp:revision>
  <dcterms:created xsi:type="dcterms:W3CDTF">2019-06-09T19:11:34Z</dcterms:created>
  <dcterms:modified xsi:type="dcterms:W3CDTF">2019-06-11T03:21:57Z</dcterms:modified>
</cp:coreProperties>
</file>