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8" r:id="rId3"/>
    <p:sldId id="303" r:id="rId4"/>
    <p:sldId id="304" r:id="rId5"/>
    <p:sldId id="305" r:id="rId6"/>
    <p:sldId id="307" r:id="rId7"/>
    <p:sldId id="308" r:id="rId8"/>
    <p:sldId id="309" r:id="rId9"/>
    <p:sldId id="310" r:id="rId10"/>
  </p:sldIdLst>
  <p:sldSz cx="9144000" cy="6858000" type="screen4x3"/>
  <p:notesSz cx="6669088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34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9BE46C51-BCA9-4D2B-9187-4CAFA8243A42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FBCB8AC5-88D7-453B-AFE1-A13942E046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31304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/>
          <a:lstStyle>
            <a:lvl1pPr algn="r">
              <a:defRPr sz="1200"/>
            </a:lvl1pPr>
          </a:lstStyle>
          <a:p>
            <a:fld id="{8435852B-2FE0-4382-8B2F-07637EB28CA5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66775" y="739775"/>
            <a:ext cx="4935538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25" tIns="45213" rIns="90425" bIns="4521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0425" tIns="45213" rIns="90425" bIns="4521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377317"/>
            <a:ext cx="2889938" cy="493633"/>
          </a:xfrm>
          <a:prstGeom prst="rect">
            <a:avLst/>
          </a:prstGeom>
        </p:spPr>
        <p:txBody>
          <a:bodyPr vert="horz" lIns="90425" tIns="45213" rIns="90425" bIns="45213" rtlCol="0" anchor="b"/>
          <a:lstStyle>
            <a:lvl1pPr algn="r">
              <a:defRPr sz="1200"/>
            </a:lvl1pPr>
          </a:lstStyle>
          <a:p>
            <a:fld id="{251E0974-3927-4B17-8532-52AD4FC01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0969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8511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5935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9759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069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4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101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8766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8794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915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222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0365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08E79-D5F6-42EC-B0BC-606080F470DF}" type="datetimeFigureOut">
              <a:rPr lang="ru-RU" smtClean="0"/>
              <a:t>26.01.2022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6F344-9653-408D-91FC-23BB630F77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345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microsoft.com/office/2007/relationships/hdphoto" Target="../media/hdphoto3.wdp"/><Relationship Id="rId12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5.wdp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10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076700" y="4172063"/>
            <a:ext cx="4815780" cy="2511896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dirty="0" smtClean="0"/>
              <a:t>Логопедическое занятие</a:t>
            </a:r>
          </a:p>
          <a:p>
            <a:pPr algn="r"/>
            <a:r>
              <a:rPr lang="ru-RU" sz="2000" dirty="0" smtClean="0"/>
              <a:t>учитель-логопед: С. В. Захарцева</a:t>
            </a:r>
          </a:p>
          <a:p>
            <a:pPr algn="r"/>
            <a:r>
              <a:rPr lang="ru-RU" sz="2000" dirty="0"/>
              <a:t>ГБОУ «Речевой центр», г</a:t>
            </a:r>
            <a:r>
              <a:rPr lang="ru-RU" sz="2000" dirty="0" smtClean="0"/>
              <a:t>. Екатеринбург</a:t>
            </a:r>
          </a:p>
          <a:p>
            <a:pPr algn="r"/>
            <a:r>
              <a:rPr lang="ru-RU" sz="2000" dirty="0" smtClean="0"/>
              <a:t>январь, </a:t>
            </a:r>
            <a:r>
              <a:rPr lang="ru-RU" sz="2000" dirty="0" smtClean="0"/>
              <a:t>2022</a:t>
            </a:r>
          </a:p>
          <a:p>
            <a:pPr algn="l"/>
            <a:r>
              <a:rPr lang="ru-RU" sz="1700" dirty="0" smtClean="0"/>
              <a:t>Использованные ресурсы:</a:t>
            </a:r>
          </a:p>
          <a:p>
            <a:pPr algn="l"/>
            <a:r>
              <a:rPr lang="ru-RU" sz="1700" dirty="0" smtClean="0"/>
              <a:t>Н. Э. </a:t>
            </a:r>
            <a:r>
              <a:rPr lang="ru-RU" sz="1700" dirty="0" err="1" smtClean="0"/>
              <a:t>Теремкова</a:t>
            </a:r>
            <a:r>
              <a:rPr lang="ru-RU" sz="1700" dirty="0" smtClean="0"/>
              <a:t> «Логопедические задания для детей с ОНР», альбом 2;</a:t>
            </a:r>
          </a:p>
          <a:p>
            <a:pPr algn="l"/>
            <a:r>
              <a:rPr lang="ru-RU" sz="1700" dirty="0" smtClean="0"/>
              <a:t>Всемирная сеть Интернет.</a:t>
            </a:r>
            <a:endParaRPr lang="ru-RU" sz="17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62300"/>
            <a:ext cx="40767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1859004" y="4172063"/>
            <a:ext cx="1152128" cy="104109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17862" y="116633"/>
            <a:ext cx="6926138" cy="3672408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Коррекционно-развивающий курс</a:t>
            </a:r>
            <a:br>
              <a:rPr lang="ru-RU" sz="3200" dirty="0" smtClean="0"/>
            </a:br>
            <a:r>
              <a:rPr lang="ru-RU" sz="3200" dirty="0" smtClean="0"/>
              <a:t>«Развитие речи»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6000" dirty="0" smtClean="0"/>
              <a:t>26 января, среда</a:t>
            </a:r>
            <a:br>
              <a:rPr lang="ru-RU" sz="6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6000" dirty="0" smtClean="0"/>
              <a:t>Время года: зима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091053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55" y="382336"/>
            <a:ext cx="6649320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260648"/>
            <a:ext cx="3600400" cy="284072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101370"/>
            <a:ext cx="3015335" cy="350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6624" y="4362441"/>
            <a:ext cx="532859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Проговори скороговорку 3 раза, ускоряя темп.</a:t>
            </a:r>
          </a:p>
          <a:p>
            <a:pPr algn="ctr"/>
            <a:endParaRPr lang="ru-RU" sz="2800" dirty="0" smtClean="0"/>
          </a:p>
          <a:p>
            <a:pPr algn="ctr"/>
            <a:r>
              <a:rPr lang="ru-RU" sz="2800" i="1" dirty="0" smtClean="0"/>
              <a:t>Дятел жил в дупле пустом,</a:t>
            </a:r>
          </a:p>
          <a:p>
            <a:pPr algn="ctr"/>
            <a:r>
              <a:rPr lang="ru-RU" sz="2800" i="1" dirty="0" smtClean="0"/>
              <a:t>Дуб долбил как долотом.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39725205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r="4642"/>
          <a:stretch/>
        </p:blipFill>
        <p:spPr>
          <a:xfrm>
            <a:off x="136478" y="253628"/>
            <a:ext cx="2825086" cy="2771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271" y="291727"/>
            <a:ext cx="2676525" cy="2695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08" y="3397024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69" y="291728"/>
            <a:ext cx="2714625" cy="2733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7"/>
          <a:stretch/>
        </p:blipFill>
        <p:spPr>
          <a:xfrm>
            <a:off x="3314517" y="3416074"/>
            <a:ext cx="2706279" cy="2714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6020796" y="4653136"/>
            <a:ext cx="30156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Старайся</a:t>
            </a:r>
          </a:p>
          <a:p>
            <a:pPr algn="r"/>
            <a:r>
              <a:rPr lang="ru-RU" sz="2800" dirty="0" smtClean="0"/>
              <a:t>пропеть гласные на одном выдохе.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345370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28494" b="16865"/>
          <a:stretch/>
        </p:blipFill>
        <p:spPr bwMode="auto">
          <a:xfrm>
            <a:off x="211401" y="1556792"/>
            <a:ext cx="8732651" cy="508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1" y="151067"/>
            <a:ext cx="66967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Определи тему занятия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213361" y="602685"/>
            <a:ext cx="8730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Выбери птицу, скажи название и </a:t>
            </a:r>
            <a:r>
              <a:rPr lang="ru-RU" sz="2800" dirty="0" smtClean="0"/>
              <a:t>опиши, как выглядит:</a:t>
            </a:r>
          </a:p>
          <a:p>
            <a:r>
              <a:rPr lang="ru-RU" sz="2800" i="1" dirty="0" smtClean="0"/>
              <a:t>Голова, грудка, спинка, хвост.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07929" y="151067"/>
            <a:ext cx="8200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Тема занятия: ПТИЦЫ ЗИМОЙ – ЗИМУЮЩИЕ ПТИЦЫ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7109029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28494" b="16865"/>
          <a:stretch/>
        </p:blipFill>
        <p:spPr bwMode="auto">
          <a:xfrm>
            <a:off x="4413164" y="4005064"/>
            <a:ext cx="4530888" cy="2640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1400" y="188640"/>
            <a:ext cx="860907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Определи сколько слогов в названии птицы и выбери подходящий домик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2130388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788956" y="5229200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16465" y="5229200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465392" y="2134580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097240" y="2132856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29088" y="2130388"/>
            <a:ext cx="1368152" cy="122413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406000" y="1484784"/>
            <a:ext cx="2211319" cy="6456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3307504" y="1488976"/>
            <a:ext cx="4864896" cy="6456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0" y="4576103"/>
            <a:ext cx="3563888" cy="6456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026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AFFFF"/>
              </a:clrFrom>
              <a:clrTo>
                <a:srgbClr val="FA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28494" b="16865"/>
          <a:stretch/>
        </p:blipFill>
        <p:spPr bwMode="auto">
          <a:xfrm>
            <a:off x="211401" y="1556792"/>
            <a:ext cx="8732651" cy="5088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3360" y="151067"/>
            <a:ext cx="8730691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Сравни птиц с животными:</a:t>
            </a:r>
          </a:p>
          <a:p>
            <a:r>
              <a:rPr lang="ru-RU" dirty="0" smtClean="0"/>
              <a:t>У животных – детёныши, а у птиц - ….           У животных – шерсть, а у птиц - ….</a:t>
            </a:r>
          </a:p>
          <a:p>
            <a:r>
              <a:rPr lang="ru-RU" dirty="0" smtClean="0"/>
              <a:t>У животных – лапы, а у птиц - ….                     У животных – морда, а у птиц - ….</a:t>
            </a:r>
          </a:p>
          <a:p>
            <a:r>
              <a:rPr lang="ru-RU" dirty="0" smtClean="0"/>
              <a:t>Животные бегают, а птицы  ….                         Животные лакают, а птицы ….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01949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" y="151067"/>
            <a:ext cx="8730691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Посчитай  птиц</a:t>
            </a:r>
            <a:r>
              <a:rPr lang="ru-RU" sz="2800" dirty="0" smtClean="0"/>
              <a:t>:  </a:t>
            </a:r>
            <a:r>
              <a:rPr lang="ru-RU" dirty="0" smtClean="0"/>
              <a:t>Один </a:t>
            </a:r>
            <a:r>
              <a:rPr lang="ru-RU" dirty="0" smtClean="0"/>
              <a:t>воробей,   </a:t>
            </a:r>
            <a:r>
              <a:rPr lang="ru-RU" dirty="0" smtClean="0"/>
              <a:t>два   </a:t>
            </a:r>
            <a:r>
              <a:rPr lang="ru-RU" dirty="0" smtClean="0"/>
              <a:t>……,   много   ……  </a:t>
            </a:r>
            <a:r>
              <a:rPr lang="ru-RU" dirty="0" smtClean="0"/>
              <a:t>. </a:t>
            </a:r>
          </a:p>
          <a:p>
            <a:r>
              <a:rPr lang="ru-RU" dirty="0" smtClean="0"/>
              <a:t>(</a:t>
            </a:r>
            <a:r>
              <a:rPr lang="ru-RU" dirty="0" smtClean="0"/>
              <a:t>Синица</a:t>
            </a:r>
            <a:r>
              <a:rPr lang="ru-RU" dirty="0"/>
              <a:t>.</a:t>
            </a:r>
            <a:r>
              <a:rPr lang="ru-RU" dirty="0" smtClean="0"/>
              <a:t> </a:t>
            </a:r>
            <a:r>
              <a:rPr lang="ru-RU" dirty="0" smtClean="0"/>
              <a:t>Сорока</a:t>
            </a:r>
            <a:r>
              <a:rPr lang="ru-RU" dirty="0" smtClean="0"/>
              <a:t>. </a:t>
            </a:r>
            <a:r>
              <a:rPr lang="ru-RU" dirty="0" smtClean="0"/>
              <a:t> </a:t>
            </a:r>
            <a:r>
              <a:rPr lang="ru-RU" dirty="0" smtClean="0"/>
              <a:t>Дятел. Ворона</a:t>
            </a:r>
            <a:r>
              <a:rPr lang="ru-RU" dirty="0" smtClean="0"/>
              <a:t>. Голубь.)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7770965"/>
              </p:ext>
            </p:extLst>
          </p:nvPr>
        </p:nvGraphicFramePr>
        <p:xfrm>
          <a:off x="213360" y="1052733"/>
          <a:ext cx="8730690" cy="56166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2336"/>
                <a:gridCol w="2808312"/>
                <a:gridCol w="4300042"/>
              </a:tblGrid>
              <a:tr h="80237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Один /одна</a:t>
                      </a:r>
                      <a:endParaRPr lang="ru-RU" dirty="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Два /две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Много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237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615989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543310" y="2708920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3248776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2312670" y="1844823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7308304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4932040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6690826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6098829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24405" r="68182" b="51761"/>
          <a:stretch/>
        </p:blipFill>
        <p:spPr bwMode="auto">
          <a:xfrm>
            <a:off x="5526538" y="1844824"/>
            <a:ext cx="936106" cy="7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3248776" y="2716204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2146011" y="2716204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5033714" y="2708920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5718623" y="2716204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6366095" y="2708920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7055025" y="2716204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049" t="27887" r="51055" b="50908"/>
          <a:stretch/>
        </p:blipFill>
        <p:spPr bwMode="auto">
          <a:xfrm>
            <a:off x="7595757" y="2708920"/>
            <a:ext cx="1081464" cy="72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567961" y="3501008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2080125" y="3509333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3227475" y="3509333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5010457" y="3486638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5767926" y="3468027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6462644" y="3486638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7116739" y="3482961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965" t="24405" r="28494" b="46230"/>
          <a:stretch/>
        </p:blipFill>
        <p:spPr bwMode="auto">
          <a:xfrm>
            <a:off x="7776357" y="3482961"/>
            <a:ext cx="1032161" cy="756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7814742" y="4136939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7041854" y="4136939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6273954" y="4136941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5575218" y="4136942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4833778" y="4114809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3287411" y="4136942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2188134" y="4136942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/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37" t="45814" r="71162" b="16865"/>
          <a:stretch/>
        </p:blipFill>
        <p:spPr bwMode="auto">
          <a:xfrm rot="20082981">
            <a:off x="665173" y="4136942"/>
            <a:ext cx="643494" cy="964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502064" y="5105291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2143307" y="5080529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3212436" y="5105291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4762933" y="5088783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5532201" y="5095819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7494805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6314077" y="5105291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7091364" y="5121581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" name="Picture 2"/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837" t="53770" r="50829" b="16865"/>
          <a:stretch/>
        </p:blipFill>
        <p:spPr bwMode="auto">
          <a:xfrm>
            <a:off x="7860473" y="5095819"/>
            <a:ext cx="1008785" cy="745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6818469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390834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1913794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6163338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3067465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5428340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097" t="60472" r="28494" b="16865"/>
          <a:stretch/>
        </p:blipFill>
        <p:spPr bwMode="auto">
          <a:xfrm>
            <a:off x="4649036" y="5945811"/>
            <a:ext cx="1192171" cy="648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2551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5.infourok.ru/uploads/ex/0f9a/00188d21-2a01b4cb/hello_html_26569b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81" y="116632"/>
            <a:ext cx="5736823" cy="65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404664"/>
            <a:ext cx="345638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Раскрась птичку, которая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слева </a:t>
            </a:r>
            <a:r>
              <a:rPr lang="ru-RU" sz="2800" dirty="0"/>
              <a:t>на кормушке,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справа </a:t>
            </a:r>
            <a:r>
              <a:rPr lang="ru-RU" sz="2800" dirty="0"/>
              <a:t>на кормушке,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над  </a:t>
            </a:r>
            <a:r>
              <a:rPr lang="ru-RU" sz="2800" dirty="0"/>
              <a:t>кормушкой,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под </a:t>
            </a:r>
            <a:r>
              <a:rPr lang="ru-RU" sz="2800" dirty="0"/>
              <a:t>кормушкой,</a:t>
            </a:r>
            <a:br>
              <a:rPr lang="ru-RU" sz="2800" dirty="0"/>
            </a:br>
            <a:endParaRPr lang="ru-RU" sz="2800" dirty="0" smtClean="0"/>
          </a:p>
          <a:p>
            <a:r>
              <a:rPr lang="ru-RU" sz="2800" dirty="0" smtClean="0"/>
              <a:t>около </a:t>
            </a:r>
            <a:r>
              <a:rPr lang="ru-RU" sz="2800" dirty="0"/>
              <a:t>кормушки.</a:t>
            </a:r>
          </a:p>
        </p:txBody>
      </p:sp>
    </p:spTree>
    <p:extLst>
      <p:ext uri="{BB962C8B-B14F-4D97-AF65-F5344CB8AC3E}">
        <p14:creationId xmlns:p14="http://schemas.microsoft.com/office/powerpoint/2010/main" val="3144203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5705"/>
            <a:ext cx="8496944" cy="1800110"/>
          </a:xfrm>
        </p:spPr>
        <p:txBody>
          <a:bodyPr>
            <a:normAutofit/>
          </a:bodyPr>
          <a:lstStyle/>
          <a:p>
            <a:r>
              <a:rPr lang="ru-RU" sz="3600" dirty="0"/>
              <a:t>Вспомни, что  </a:t>
            </a:r>
            <a:r>
              <a:rPr lang="ru-RU" sz="3600" dirty="0" smtClean="0"/>
              <a:t>делали </a:t>
            </a:r>
            <a:r>
              <a:rPr lang="ru-RU" sz="3600" dirty="0"/>
              <a:t>сегодня на занятии.</a:t>
            </a:r>
            <a:br>
              <a:rPr lang="ru-RU" sz="36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3600" dirty="0" smtClean="0"/>
              <a:t>Оцени свою работу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(выбери подходящий смайлик)</a:t>
            </a:r>
            <a:endParaRPr lang="ru-RU" sz="2000" dirty="0"/>
          </a:p>
        </p:txBody>
      </p:sp>
      <p:pic>
        <p:nvPicPr>
          <p:cNvPr id="4" name="Содержимое 3" descr="hello_html_6231d2b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090" y="1932146"/>
            <a:ext cx="1945123" cy="2032455"/>
          </a:xfrm>
        </p:spPr>
      </p:pic>
      <p:pic>
        <p:nvPicPr>
          <p:cNvPr id="5" name="Рисунок 4" descr="hello_html_6231d2b9 — копия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88195" y="2013934"/>
            <a:ext cx="1864838" cy="1950667"/>
          </a:xfrm>
          <a:prstGeom prst="rect">
            <a:avLst/>
          </a:prstGeom>
        </p:spPr>
      </p:pic>
      <p:pic>
        <p:nvPicPr>
          <p:cNvPr id="6" name="Рисунок 5" descr="hello_html_6231d2b9 — копия — коп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2013934"/>
            <a:ext cx="1821889" cy="18002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595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со всем справился!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88195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У меня возникали трудности.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60232" y="3964601"/>
            <a:ext cx="2160240" cy="100811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Мне было сложно.</a:t>
            </a:r>
          </a:p>
        </p:txBody>
      </p:sp>
      <p:sp>
        <p:nvSpPr>
          <p:cNvPr id="11" name="Овал 10"/>
          <p:cNvSpPr/>
          <p:nvPr/>
        </p:nvSpPr>
        <p:spPr>
          <a:xfrm>
            <a:off x="323528" y="5320832"/>
            <a:ext cx="2232248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МОЛОДЕЦ!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380183" y="5293332"/>
            <a:ext cx="2376264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Будь внимательнее, и всё получиться!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444208" y="5320832"/>
            <a:ext cx="2448272" cy="1368152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Не расстраивайся! Будем учиться дальше!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39387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день победы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день победы</Template>
  <TotalTime>5123</TotalTime>
  <Words>239</Words>
  <Application>Microsoft Office PowerPoint</Application>
  <PresentationFormat>Экран (4:3)</PresentationFormat>
  <Paragraphs>41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день победы</vt:lpstr>
      <vt:lpstr>Коррекционно-развивающий курс «Развитие речи»  26 января, среда  Время года: зима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Вспомни, что  делали сегодня на занятии.  Оцени свою работу (выбери подходящий смайлик)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Роль гласных</dc:title>
  <dc:creator>Светлана В. Дюндина</dc:creator>
  <cp:lastModifiedBy>Светлана В. Дюндина</cp:lastModifiedBy>
  <cp:revision>450</cp:revision>
  <cp:lastPrinted>2021-12-15T03:11:44Z</cp:lastPrinted>
  <dcterms:created xsi:type="dcterms:W3CDTF">2016-09-27T04:10:24Z</dcterms:created>
  <dcterms:modified xsi:type="dcterms:W3CDTF">2022-01-26T05:36:26Z</dcterms:modified>
</cp:coreProperties>
</file>