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03" r:id="rId2"/>
    <p:sldId id="301" r:id="rId3"/>
    <p:sldId id="297" r:id="rId4"/>
    <p:sldId id="257" r:id="rId5"/>
    <p:sldId id="276" r:id="rId6"/>
    <p:sldId id="299" r:id="rId7"/>
    <p:sldId id="277" r:id="rId8"/>
    <p:sldId id="287" r:id="rId9"/>
    <p:sldId id="288" r:id="rId10"/>
    <p:sldId id="272" r:id="rId11"/>
    <p:sldId id="305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E13FA-BD7D-4EBB-8903-DE80444B890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41CA-CDCE-4671-B4C0-9753BE900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8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409" y="990600"/>
            <a:ext cx="8772663" cy="8033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Формы поверхности </a:t>
            </a:r>
            <a:r>
              <a:rPr lang="ru-RU" sz="4400" dirty="0" smtClean="0"/>
              <a:t>земли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61" y="5257800"/>
            <a:ext cx="8640960" cy="145765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Дистанционное логопедическое занятие, 3 класс</a:t>
            </a:r>
          </a:p>
          <a:p>
            <a:pPr algn="r"/>
            <a:r>
              <a:rPr lang="ru-RU" dirty="0" smtClean="0"/>
              <a:t>учитель-логопед: Светлана Валерьевна Захарцева</a:t>
            </a:r>
          </a:p>
          <a:p>
            <a:pPr algn="r"/>
            <a:r>
              <a:rPr lang="ru-RU" dirty="0" smtClean="0"/>
              <a:t>ГБОУ Речевой центр, Екатеринбург</a:t>
            </a:r>
          </a:p>
          <a:p>
            <a:pPr algn="r"/>
            <a:r>
              <a:rPr lang="ru-RU" dirty="0" smtClean="0"/>
              <a:t>2021</a:t>
            </a:r>
          </a:p>
          <a:p>
            <a:pPr algn="just"/>
            <a:r>
              <a:rPr lang="ru-RU" dirty="0" smtClean="0"/>
              <a:t>Использованные </a:t>
            </a:r>
            <a:r>
              <a:rPr lang="ru-RU" dirty="0" smtClean="0"/>
              <a:t>ресурсы: </a:t>
            </a:r>
            <a:r>
              <a:rPr lang="ru-RU" dirty="0" smtClean="0"/>
              <a:t>О. Н. Федотова, Г. В. </a:t>
            </a:r>
            <a:r>
              <a:rPr lang="ru-RU" dirty="0" err="1" smtClean="0"/>
              <a:t>Трафимова</a:t>
            </a:r>
            <a:r>
              <a:rPr lang="ru-RU" dirty="0" smtClean="0"/>
              <a:t> и др. </a:t>
            </a:r>
            <a:r>
              <a:rPr lang="ru-RU" dirty="0" smtClean="0"/>
              <a:t>«Окружающий мир», учебник для 3 класса, ч.1;  всемирная </a:t>
            </a:r>
            <a:r>
              <a:rPr lang="ru-RU" dirty="0" smtClean="0"/>
              <a:t>сеть Интернет.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261" y="30480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</a:t>
            </a:r>
            <a:r>
              <a:rPr lang="ru-RU" sz="2400" dirty="0" smtClean="0"/>
              <a:t>оррекционно-развивающий курс «Развитие </a:t>
            </a:r>
            <a:r>
              <a:rPr lang="ru-RU" sz="2400" dirty="0"/>
              <a:t>речи»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261461"/>
            <a:ext cx="752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1. Чтение текста вслух  и осмысление прочитанного.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765653"/>
            <a:ext cx="645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2. Пересказ прочитанного с опорой на картинки.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486" y="4228816"/>
            <a:ext cx="615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3. Запись пересказа в тетрадь по плану.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103" y="233128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Выполни задания, последовательно нажимая на каждый пункт или смотри все слайды по порядку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1486" y="468614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4. Оцени свою 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1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07772"/>
            <a:ext cx="6400800" cy="41605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6927"/>
            <a:ext cx="7125113" cy="831273"/>
          </a:xfrm>
        </p:spPr>
        <p:txBody>
          <a:bodyPr/>
          <a:lstStyle/>
          <a:p>
            <a:r>
              <a:rPr lang="ru-RU" dirty="0" smtClean="0"/>
              <a:t>9. Уральские горы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714946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Самые </a:t>
            </a:r>
            <a:r>
              <a:rPr lang="ru-RU" sz="2400" dirty="0"/>
              <a:t>известные - Уральские горы - это довольно большая горная система России, находящаяся на Урале, между Восточно-Европейской и Западно-Сибирской равнинами. Они и получили своё название  из-за своего месторасположения. Несмотря на </a:t>
            </a:r>
            <a:r>
              <a:rPr lang="ru-RU" sz="2400" dirty="0" smtClean="0"/>
              <a:t>небольшую высоту, </a:t>
            </a:r>
            <a:r>
              <a:rPr lang="ru-RU" sz="2400" dirty="0"/>
              <a:t>Уральские горы довольно известны во всём мире. Они являются значимым объектом - по восточному подножию Уральских гор проходит граница между Европой и Азией.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686800" cy="924475"/>
          </a:xfrm>
        </p:spPr>
        <p:txBody>
          <a:bodyPr/>
          <a:lstStyle/>
          <a:p>
            <a:pPr algn="ctr"/>
            <a:r>
              <a:rPr lang="ru-RU" dirty="0" smtClean="0"/>
              <a:t>Пересказ по картинкам по плану</a:t>
            </a:r>
            <a:br>
              <a:rPr lang="ru-RU" dirty="0" smtClean="0"/>
            </a:br>
            <a:r>
              <a:rPr lang="ru-RU" dirty="0" smtClean="0"/>
              <a:t>с опорными словами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841095" cy="924475"/>
          </a:xfrm>
        </p:spPr>
        <p:txBody>
          <a:bodyPr/>
          <a:lstStyle/>
          <a:p>
            <a:r>
              <a:rPr lang="ru-RU" dirty="0" smtClean="0"/>
              <a:t>1. Горы и равнины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38201"/>
            <a:ext cx="8839200" cy="990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Основные формы …. Поверхность равнин …. Они тянутся …. Горы возвышаются ….</a:t>
            </a:r>
            <a:endParaRPr lang="ru-RU" sz="2400" dirty="0"/>
          </a:p>
        </p:txBody>
      </p:sp>
      <p:pic>
        <p:nvPicPr>
          <p:cNvPr id="1026" name="Picture 2" descr="http://lksaiot.ru/moodle/pluginfile.php?file=%2F19591%2Fcourse%2Foverviewfiles%2F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BBEFF"/>
              </a:clrFrom>
              <a:clrTo>
                <a:srgbClr val="5BB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08" y="1447800"/>
            <a:ext cx="7152968" cy="525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9" y="76200"/>
            <a:ext cx="3733801" cy="924475"/>
          </a:xfrm>
        </p:spPr>
        <p:txBody>
          <a:bodyPr/>
          <a:lstStyle/>
          <a:p>
            <a:r>
              <a:rPr lang="ru-RU" dirty="0" smtClean="0"/>
              <a:t>2. Обозначение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6" y="1649289"/>
            <a:ext cx="7980627" cy="5229493"/>
          </a:xfrm>
        </p:spPr>
      </p:pic>
      <p:sp>
        <p:nvSpPr>
          <p:cNvPr id="2" name="Прямоугольник 1"/>
          <p:cNvSpPr/>
          <p:nvPr/>
        </p:nvSpPr>
        <p:spPr>
          <a:xfrm>
            <a:off x="152400" y="79751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Ученые договорились …. </a:t>
            </a:r>
            <a:r>
              <a:rPr lang="ru-RU" sz="2400" dirty="0"/>
              <a:t>Оттенки </a:t>
            </a:r>
            <a:r>
              <a:rPr lang="ru-RU" sz="2400" dirty="0" smtClean="0"/>
              <a:t>коричневого …. Оттенки </a:t>
            </a:r>
            <a:r>
              <a:rPr lang="ru-RU" sz="2400" dirty="0"/>
              <a:t>зелёного </a:t>
            </a:r>
            <a:r>
              <a:rPr lang="ru-RU" sz="2400" dirty="0" smtClean="0"/>
              <a:t>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85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85752"/>
            <a:ext cx="5105400" cy="507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24475"/>
          </a:xfrm>
        </p:spPr>
        <p:txBody>
          <a:bodyPr/>
          <a:lstStyle/>
          <a:p>
            <a:r>
              <a:rPr lang="ru-RU" dirty="0" smtClean="0"/>
              <a:t>3. На любом языке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90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 глобусе </a:t>
            </a:r>
            <a:r>
              <a:rPr lang="ru-RU" sz="2400" dirty="0"/>
              <a:t>с надписями на иностранном </a:t>
            </a:r>
            <a:r>
              <a:rPr lang="ru-RU" sz="2400" dirty="0" smtClean="0"/>
              <a:t>языке</a:t>
            </a:r>
            <a:r>
              <a:rPr lang="ru-RU" sz="2400" dirty="0"/>
              <a:t> </a:t>
            </a:r>
            <a:r>
              <a:rPr lang="ru-RU" sz="2400" dirty="0" smtClean="0"/>
              <a:t>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17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5" y="1435608"/>
            <a:ext cx="7820759" cy="5422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238999" cy="924475"/>
          </a:xfrm>
        </p:spPr>
        <p:txBody>
          <a:bodyPr/>
          <a:lstStyle/>
          <a:p>
            <a:r>
              <a:rPr lang="ru-RU" dirty="0" smtClean="0"/>
              <a:t>4. Плоская равнина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9" y="838200"/>
            <a:ext cx="8739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Плоская </a:t>
            </a:r>
            <a:r>
              <a:rPr lang="ru-RU" sz="2400" dirty="0"/>
              <a:t>равнина – </a:t>
            </a:r>
            <a:r>
              <a:rPr lang="ru-RU" sz="2400" dirty="0" smtClean="0"/>
              <a:t>это …. </a:t>
            </a:r>
            <a:r>
              <a:rPr lang="ru-RU" sz="2400" dirty="0"/>
              <a:t>Стоя на </a:t>
            </a:r>
            <a:r>
              <a:rPr lang="ru-RU" sz="2400" dirty="0" smtClean="0"/>
              <a:t>ней 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37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4" y="1851469"/>
            <a:ext cx="7468895" cy="49792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25113" cy="924475"/>
          </a:xfrm>
        </p:spPr>
        <p:txBody>
          <a:bodyPr/>
          <a:lstStyle/>
          <a:p>
            <a:r>
              <a:rPr lang="ru-RU" dirty="0" smtClean="0"/>
              <a:t>5. Холмистая равнина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01354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Холмистые равнины встречаются …. </a:t>
            </a:r>
            <a:r>
              <a:rPr lang="ru-RU" sz="2400" dirty="0"/>
              <a:t>Стоя на </a:t>
            </a:r>
            <a:r>
              <a:rPr lang="ru-RU" sz="2400" dirty="0" smtClean="0"/>
              <a:t>ней …. </a:t>
            </a:r>
            <a:r>
              <a:rPr lang="ru-RU" sz="2400" dirty="0"/>
              <a:t>Его закрывают </a:t>
            </a:r>
            <a:r>
              <a:rPr lang="ru-RU" sz="2400" dirty="0" smtClean="0"/>
              <a:t>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50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db_6e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36" y="2513956"/>
            <a:ext cx="7018178" cy="43094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3011">
            <a:off x="3303269" y="4020553"/>
            <a:ext cx="1288707" cy="1756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758142">
            <a:off x="2112894" y="3492016"/>
            <a:ext cx="1110925" cy="17061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" y="59199"/>
            <a:ext cx="7125113" cy="779001"/>
          </a:xfrm>
        </p:spPr>
        <p:txBody>
          <a:bodyPr/>
          <a:lstStyle/>
          <a:p>
            <a:r>
              <a:rPr lang="ru-RU" dirty="0" smtClean="0"/>
              <a:t>6. Равнины России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963" y="609600"/>
            <a:ext cx="892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Одни </a:t>
            </a:r>
            <a:r>
              <a:rPr lang="ru-RU" sz="2400" dirty="0"/>
              <a:t>из самых крупных равнин на территории России – это </a:t>
            </a:r>
            <a:r>
              <a:rPr lang="ru-RU" sz="2400" dirty="0" err="1" smtClean="0"/>
              <a:t>Вос</a:t>
            </a:r>
            <a:r>
              <a:rPr lang="ru-RU" sz="2400" dirty="0" smtClean="0"/>
              <a:t>…-Ев… </a:t>
            </a:r>
            <a:r>
              <a:rPr lang="ru-RU" sz="2400" dirty="0"/>
              <a:t>и </a:t>
            </a:r>
            <a:r>
              <a:rPr lang="ru-RU" sz="2400" dirty="0" smtClean="0"/>
              <a:t>За…-Си….</a:t>
            </a:r>
            <a:endParaRPr lang="ru-RU" sz="2400" dirty="0"/>
          </a:p>
          <a:p>
            <a:pPr algn="just"/>
            <a:r>
              <a:rPr lang="ru-RU" sz="2400" dirty="0"/>
              <a:t>	По слегка холмистой </a:t>
            </a:r>
            <a:r>
              <a:rPr lang="ru-RU" sz="2400" dirty="0" smtClean="0"/>
              <a:t>В…-Е… </a:t>
            </a:r>
            <a:r>
              <a:rPr lang="ru-RU" sz="2400" dirty="0"/>
              <a:t>равнине текут реки: </a:t>
            </a:r>
            <a:r>
              <a:rPr lang="ru-RU" sz="2400" dirty="0" smtClean="0"/>
              <a:t>В…, Д..., Д…. </a:t>
            </a:r>
          </a:p>
          <a:p>
            <a:pPr algn="just"/>
            <a:r>
              <a:rPr lang="ru-RU" sz="2400" dirty="0" smtClean="0"/>
              <a:t>З…-С… </a:t>
            </a:r>
            <a:r>
              <a:rPr lang="ru-RU" sz="2400" dirty="0"/>
              <a:t>равнина </a:t>
            </a:r>
            <a:r>
              <a:rPr lang="ru-RU" sz="2400" dirty="0" smtClean="0"/>
              <a:t>…. </a:t>
            </a:r>
            <a:r>
              <a:rPr lang="ru-RU" sz="2400" dirty="0"/>
              <a:t>По этой равнине течёт река – </a:t>
            </a:r>
            <a:r>
              <a:rPr lang="ru-RU" sz="2400" dirty="0" smtClean="0"/>
              <a:t>О….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09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2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06" y="1733728"/>
            <a:ext cx="7350389" cy="512427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-27709"/>
            <a:ext cx="2057400" cy="713509"/>
          </a:xfrm>
        </p:spPr>
        <p:txBody>
          <a:bodyPr/>
          <a:lstStyle/>
          <a:p>
            <a:r>
              <a:rPr lang="ru-RU" dirty="0" smtClean="0"/>
              <a:t>7. Горы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33400"/>
            <a:ext cx="8874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Над </a:t>
            </a:r>
            <a:r>
              <a:rPr lang="ru-RU" sz="2400" dirty="0"/>
              <a:t>поверхностью </a:t>
            </a:r>
            <a:r>
              <a:rPr lang="ru-RU" sz="2400" dirty="0" smtClean="0"/>
              <a:t>… </a:t>
            </a:r>
            <a:r>
              <a:rPr lang="ru-RU" sz="2400" dirty="0"/>
              <a:t>возвышаются </a:t>
            </a:r>
            <a:r>
              <a:rPr lang="ru-RU" sz="2400" dirty="0" smtClean="0"/>
              <a:t>…. </a:t>
            </a:r>
            <a:r>
              <a:rPr lang="ru-RU" sz="2400" dirty="0"/>
              <a:t>Они имеют </a:t>
            </a:r>
            <a:r>
              <a:rPr lang="ru-RU" sz="2400" dirty="0" smtClean="0"/>
              <a:t>…. </a:t>
            </a:r>
            <a:r>
              <a:rPr lang="ru-RU" sz="2400" dirty="0"/>
              <a:t>Есть такие высокие горы, что их вершины </a:t>
            </a:r>
            <a:r>
              <a:rPr lang="ru-RU" sz="2400" dirty="0" smtClean="0"/>
              <a:t>…. </a:t>
            </a:r>
            <a:r>
              <a:rPr lang="ru-RU" sz="2400" dirty="0"/>
              <a:t>Они весь год </a:t>
            </a:r>
            <a:r>
              <a:rPr lang="ru-RU" sz="2400" dirty="0" smtClean="0"/>
              <a:t>….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3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a301a58257ab4cd5df41d696e09ba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08307"/>
            <a:ext cx="6413500" cy="48150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27709"/>
            <a:ext cx="7125113" cy="924475"/>
          </a:xfrm>
        </p:spPr>
        <p:txBody>
          <a:bodyPr/>
          <a:lstStyle/>
          <a:p>
            <a:r>
              <a:rPr lang="ru-RU" dirty="0" smtClean="0"/>
              <a:t>8. </a:t>
            </a:r>
            <a:r>
              <a:rPr lang="ru-RU" dirty="0" err="1" smtClean="0"/>
              <a:t>Эльбру</a:t>
            </a:r>
            <a:r>
              <a:rPr lang="ru-RU" dirty="0" err="1" smtClean="0">
                <a:latin typeface="Calibri"/>
              </a:rPr>
              <a:t>′</a:t>
            </a:r>
            <a:r>
              <a:rPr lang="ru-RU" dirty="0" err="1" smtClean="0"/>
              <a:t>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736937"/>
            <a:ext cx="892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 </a:t>
            </a:r>
            <a:r>
              <a:rPr lang="ru-RU" sz="2400" dirty="0"/>
              <a:t>территории России самая высокая гора – </a:t>
            </a:r>
            <a:r>
              <a:rPr lang="ru-RU" sz="2400" dirty="0" smtClean="0"/>
              <a:t>…, </a:t>
            </a:r>
            <a:r>
              <a:rPr lang="ru-RU" sz="2400" dirty="0"/>
              <a:t>которая находятся </a:t>
            </a:r>
            <a:r>
              <a:rPr lang="ru-RU" sz="2400" dirty="0" smtClean="0"/>
              <a:t>…. </a:t>
            </a:r>
            <a:r>
              <a:rPr lang="ru-RU" sz="2400" dirty="0"/>
              <a:t>Эльбрус представляет собой </a:t>
            </a:r>
            <a:r>
              <a:rPr lang="ru-RU" sz="2400" dirty="0" smtClean="0"/>
              <a:t>…. </a:t>
            </a:r>
            <a:r>
              <a:rPr lang="ru-RU" sz="2400" dirty="0"/>
              <a:t>Западная </a:t>
            </a:r>
            <a:r>
              <a:rPr lang="ru-RU" sz="2400" dirty="0" smtClean="0"/>
              <a:t>… </a:t>
            </a:r>
            <a:r>
              <a:rPr lang="ru-RU" sz="2400" dirty="0"/>
              <a:t>5642 м, Восточная </a:t>
            </a:r>
            <a:r>
              <a:rPr lang="ru-RU" sz="2400" dirty="0" smtClean="0"/>
              <a:t>… </a:t>
            </a:r>
            <a:r>
              <a:rPr lang="ru-RU" sz="2400" dirty="0"/>
              <a:t>5621 м. </a:t>
            </a:r>
          </a:p>
        </p:txBody>
      </p:sp>
    </p:spTree>
    <p:extLst>
      <p:ext uri="{BB962C8B-B14F-4D97-AF65-F5344CB8AC3E}">
        <p14:creationId xmlns:p14="http://schemas.microsoft.com/office/powerpoint/2010/main" val="41746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841095" cy="924475"/>
          </a:xfrm>
        </p:spPr>
        <p:txBody>
          <a:bodyPr/>
          <a:lstStyle/>
          <a:p>
            <a:r>
              <a:rPr lang="ru-RU" dirty="0" smtClean="0"/>
              <a:t>1. Горы и равнины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38201"/>
            <a:ext cx="8839200" cy="2057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Поверхность </a:t>
            </a:r>
            <a:r>
              <a:rPr lang="ru-RU" sz="2400" dirty="0"/>
              <a:t>материков очень разнообразна. Горы и равнины – основные формы земной поверхности. Поверхность равнин довольно ровная. Многие равнины тянутся на сотни километров. Горы резко возвышаются над равнинами.</a:t>
            </a:r>
          </a:p>
        </p:txBody>
      </p:sp>
      <p:pic>
        <p:nvPicPr>
          <p:cNvPr id="1026" name="Picture 2" descr="http://lksaiot.ru/moodle/pluginfile.php?file=%2F19591%2Fcourse%2Foverviewfiles%2F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BBEFF"/>
              </a:clrFrom>
              <a:clrTo>
                <a:srgbClr val="5BB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5908675" cy="43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4606"/>
            <a:ext cx="7010400" cy="45567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6927"/>
            <a:ext cx="7125113" cy="831273"/>
          </a:xfrm>
        </p:spPr>
        <p:txBody>
          <a:bodyPr/>
          <a:lstStyle/>
          <a:p>
            <a:r>
              <a:rPr lang="ru-RU" dirty="0" smtClean="0"/>
              <a:t>9. Уральские горы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714946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Уральские </a:t>
            </a:r>
            <a:r>
              <a:rPr lang="ru-RU" sz="2400" dirty="0"/>
              <a:t>горы - это </a:t>
            </a:r>
            <a:r>
              <a:rPr lang="ru-RU" sz="2400" dirty="0" smtClean="0"/>
              <a:t>большая …. </a:t>
            </a:r>
          </a:p>
          <a:p>
            <a:pPr algn="just"/>
            <a:r>
              <a:rPr lang="ru-RU" sz="2400" dirty="0" smtClean="0"/>
              <a:t>Находится на …, </a:t>
            </a:r>
            <a:r>
              <a:rPr lang="ru-RU" sz="2400" dirty="0"/>
              <a:t>между </a:t>
            </a:r>
            <a:r>
              <a:rPr lang="ru-RU" sz="2400" dirty="0" smtClean="0"/>
              <a:t>В…-Е… </a:t>
            </a:r>
            <a:r>
              <a:rPr lang="ru-RU" sz="2400" dirty="0"/>
              <a:t>и </a:t>
            </a:r>
            <a:r>
              <a:rPr lang="ru-RU" sz="2400" dirty="0" smtClean="0"/>
              <a:t>З…-С… …. Они </a:t>
            </a:r>
            <a:r>
              <a:rPr lang="ru-RU" sz="2400" dirty="0"/>
              <a:t>получили своё название  из-за </a:t>
            </a:r>
            <a:r>
              <a:rPr lang="ru-RU" sz="2400" dirty="0" smtClean="0"/>
              <a:t>…. Уральские </a:t>
            </a:r>
            <a:r>
              <a:rPr lang="ru-RU" sz="2400" dirty="0"/>
              <a:t>горы </a:t>
            </a:r>
            <a:r>
              <a:rPr lang="ru-RU" sz="2400" dirty="0" smtClean="0"/>
              <a:t>известны тем, что являются 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65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в тетрадь по плану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/>
              <a:t>Горы и равнины.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Обозначение.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На любом языке.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Плоская равнина.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Холмистая равнина.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Равнины России.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Горы.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Эльбрус.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Уральские горы.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4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47" y="2286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Оцени свою работу</a:t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06" y="1412774"/>
            <a:ext cx="1866851" cy="1950668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7581" y="1412775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3977" y="1412776"/>
            <a:ext cx="1974168" cy="19506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3501008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429000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429000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79512" y="4653136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19872" y="4653136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</a:t>
            </a:r>
            <a:r>
              <a:rPr lang="ru-RU" dirty="0" err="1" smtClean="0">
                <a:solidFill>
                  <a:srgbClr val="FF0000"/>
                </a:solidFill>
              </a:rPr>
              <a:t>вниматель</a:t>
            </a:r>
            <a:r>
              <a:rPr lang="ru-RU" dirty="0" smtClean="0">
                <a:solidFill>
                  <a:srgbClr val="FF0000"/>
                </a:solidFill>
              </a:rPr>
              <a:t>-нее, и всё получится!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24600" y="4653136"/>
            <a:ext cx="2567880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расстраивай-</a:t>
            </a:r>
            <a:r>
              <a:rPr lang="ru-RU" dirty="0" err="1" smtClean="0">
                <a:solidFill>
                  <a:srgbClr val="FF0000"/>
                </a:solidFill>
              </a:rPr>
              <a:t>ся</a:t>
            </a:r>
            <a:r>
              <a:rPr lang="ru-RU" dirty="0" smtClean="0">
                <a:solidFill>
                  <a:srgbClr val="FF0000"/>
                </a:solidFill>
              </a:rPr>
              <a:t>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9" y="76200"/>
            <a:ext cx="3733801" cy="924475"/>
          </a:xfrm>
        </p:spPr>
        <p:txBody>
          <a:bodyPr/>
          <a:lstStyle/>
          <a:p>
            <a:r>
              <a:rPr lang="ru-RU" dirty="0" smtClean="0"/>
              <a:t>2. Обозначение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4135"/>
            <a:ext cx="6858000" cy="4493865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797511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Ученые </a:t>
            </a:r>
            <a:r>
              <a:rPr lang="ru-RU" sz="2400" dirty="0"/>
              <a:t>договорились обозначать формы поверхности </a:t>
            </a:r>
            <a:r>
              <a:rPr lang="ru-RU" sz="2400" dirty="0" smtClean="0"/>
              <a:t>земли </a:t>
            </a:r>
            <a:r>
              <a:rPr lang="ru-RU" sz="2400" dirty="0"/>
              <a:t>на глобусе разными цветами. Оттенки коричневого, как правило, указывают местоположение гор, а оттенки зелёного – равнин.</a:t>
            </a:r>
          </a:p>
        </p:txBody>
      </p:sp>
    </p:spTree>
    <p:extLst>
      <p:ext uri="{BB962C8B-B14F-4D97-AF65-F5344CB8AC3E}">
        <p14:creationId xmlns:p14="http://schemas.microsoft.com/office/powerpoint/2010/main" val="13717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64278"/>
            <a:ext cx="4724400" cy="469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24475"/>
          </a:xfrm>
        </p:spPr>
        <p:txBody>
          <a:bodyPr/>
          <a:lstStyle/>
          <a:p>
            <a:r>
              <a:rPr lang="ru-RU" dirty="0" smtClean="0"/>
              <a:t>3. На любом языке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90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Если </a:t>
            </a:r>
            <a:r>
              <a:rPr lang="ru-RU" sz="2400" dirty="0"/>
              <a:t>мы увидим глобус с надписями на иностранном языке, сделанный в другой стране, всё равно сможем найти на нём горы и равнины.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34" y="2133600"/>
            <a:ext cx="6721720" cy="4660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238999" cy="924475"/>
          </a:xfrm>
        </p:spPr>
        <p:txBody>
          <a:bodyPr/>
          <a:lstStyle/>
          <a:p>
            <a:r>
              <a:rPr lang="ru-RU" dirty="0" smtClean="0"/>
              <a:t>4. Плоская равнина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9" y="838200"/>
            <a:ext cx="8739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Плоская </a:t>
            </a:r>
            <a:r>
              <a:rPr lang="ru-RU" sz="2400" dirty="0"/>
              <a:t>равнина – это равнина без возвышений и понижений. Стоя на ней видно далёкий лес, село, просёлочные дороги и тропинки.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01" y="3321869"/>
            <a:ext cx="5025599" cy="33503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25113" cy="924475"/>
          </a:xfrm>
        </p:spPr>
        <p:txBody>
          <a:bodyPr/>
          <a:lstStyle/>
          <a:p>
            <a:r>
              <a:rPr lang="ru-RU" dirty="0" smtClean="0"/>
              <a:t>5. Холмистая равнина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013545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Значительно </a:t>
            </a:r>
            <a:r>
              <a:rPr lang="ru-RU" sz="2400" dirty="0"/>
              <a:t>чаще </a:t>
            </a:r>
            <a:r>
              <a:rPr lang="ru-RU" sz="2400" dirty="0" smtClean="0"/>
              <a:t>встречаются </a:t>
            </a:r>
            <a:r>
              <a:rPr lang="ru-RU" sz="2400" dirty="0"/>
              <a:t>такие равнины, где небольшие возвышения – холмы – чередуются с понижениями. Их называют холмистыми равнинами. Стоя на одной из таких равнин не видно села. Его закрывают небольшие возвышенности, на которых растёт кустарник.</a:t>
            </a:r>
          </a:p>
        </p:txBody>
      </p:sp>
    </p:spTree>
    <p:extLst>
      <p:ext uri="{BB962C8B-B14F-4D97-AF65-F5344CB8AC3E}">
        <p14:creationId xmlns:p14="http://schemas.microsoft.com/office/powerpoint/2010/main" val="23542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db_6e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15" y="2979456"/>
            <a:ext cx="6316485" cy="38785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3011">
            <a:off x="4801138" y="4270578"/>
            <a:ext cx="1070001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758142">
            <a:off x="3741583" y="3860934"/>
            <a:ext cx="990600" cy="15016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" y="59199"/>
            <a:ext cx="7125113" cy="779001"/>
          </a:xfrm>
        </p:spPr>
        <p:txBody>
          <a:bodyPr/>
          <a:lstStyle/>
          <a:p>
            <a:r>
              <a:rPr lang="ru-RU" dirty="0" smtClean="0"/>
              <a:t>6. Равнины России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963" y="609600"/>
            <a:ext cx="8922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Одни </a:t>
            </a:r>
            <a:r>
              <a:rPr lang="ru-RU" sz="2400" dirty="0"/>
              <a:t>из самых крупных равнин на территории России – это Восточно-Европейская и Западно-Сибирская.</a:t>
            </a:r>
          </a:p>
          <a:p>
            <a:pPr algn="just"/>
            <a:r>
              <a:rPr lang="ru-RU" sz="2400" dirty="0"/>
              <a:t>	По слегка холмистой Восточно-Европейской равнине текут реки: Волга, Дон, Днепр. Западно-Сибирская равнина очень плоская. По этой равнине течёт река – Обь.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2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91" y="2103060"/>
            <a:ext cx="6820611" cy="47549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-27709"/>
            <a:ext cx="2057400" cy="713509"/>
          </a:xfrm>
        </p:spPr>
        <p:txBody>
          <a:bodyPr/>
          <a:lstStyle/>
          <a:p>
            <a:r>
              <a:rPr lang="ru-RU" dirty="0" smtClean="0"/>
              <a:t>7. Горы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33400"/>
            <a:ext cx="8874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Над </a:t>
            </a:r>
            <a:r>
              <a:rPr lang="ru-RU" sz="2400" dirty="0"/>
              <a:t>поверхностью равнин возвышаются горы. Они имеют разную высоту. Есть такие высокие горы, что их вершины поднимаются выше облаков. Они весь год покрыты льдом и снегом.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a301a58257ab4cd5df41d696e09ba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37601"/>
            <a:ext cx="5575300" cy="418576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27709"/>
            <a:ext cx="7125113" cy="924475"/>
          </a:xfrm>
        </p:spPr>
        <p:txBody>
          <a:bodyPr/>
          <a:lstStyle/>
          <a:p>
            <a:r>
              <a:rPr lang="ru-RU" dirty="0" smtClean="0"/>
              <a:t>8. </a:t>
            </a:r>
            <a:r>
              <a:rPr lang="ru-RU" dirty="0" err="1" smtClean="0"/>
              <a:t>Эльбру</a:t>
            </a:r>
            <a:r>
              <a:rPr lang="ru-RU" dirty="0" err="1" smtClean="0">
                <a:latin typeface="Calibri"/>
              </a:rPr>
              <a:t>′</a:t>
            </a:r>
            <a:r>
              <a:rPr lang="ru-RU" dirty="0" err="1" smtClean="0"/>
              <a:t>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" y="736937"/>
            <a:ext cx="8928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 </a:t>
            </a:r>
            <a:r>
              <a:rPr lang="ru-RU" sz="2400" dirty="0"/>
              <a:t>территории России самая высокая гора – Эльбрус, которая находятся на Кавказе. Эльбрус представляет собой потухший вулкан и состоит из двух вершин. Западная вершина имеет высоту 5642 м, Восточная — 5621 м.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1076</TotalTime>
  <Words>245</Words>
  <Application>Microsoft Office PowerPoint</Application>
  <PresentationFormat>Экран (4:3)</PresentationFormat>
  <Paragraphs>71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Формы поверхности земли</vt:lpstr>
      <vt:lpstr>1. Горы и равнины</vt:lpstr>
      <vt:lpstr>2. Обозначение</vt:lpstr>
      <vt:lpstr>3. На любом языке</vt:lpstr>
      <vt:lpstr>4. Плоская равнина</vt:lpstr>
      <vt:lpstr>5. Холмистая равнина</vt:lpstr>
      <vt:lpstr>6. Равнины России</vt:lpstr>
      <vt:lpstr>7. Горы</vt:lpstr>
      <vt:lpstr>8. Эльбру′с</vt:lpstr>
      <vt:lpstr>9. Уральские горы</vt:lpstr>
      <vt:lpstr>Пересказ по картинкам по плану с опорными словами</vt:lpstr>
      <vt:lpstr>1. Горы и равнины</vt:lpstr>
      <vt:lpstr>2. Обозначение</vt:lpstr>
      <vt:lpstr>3. На любом языке</vt:lpstr>
      <vt:lpstr>4. Плоская равнина</vt:lpstr>
      <vt:lpstr>5. Холмистая равнина</vt:lpstr>
      <vt:lpstr>6. Равнины России</vt:lpstr>
      <vt:lpstr>7. Горы</vt:lpstr>
      <vt:lpstr>8. Эльбру′с</vt:lpstr>
      <vt:lpstr>9. Уральские горы</vt:lpstr>
      <vt:lpstr>Запись в тетрадь по плану</vt:lpstr>
      <vt:lpstr>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</dc:title>
  <dc:creator>Светлана В. Захарцева</dc:creator>
  <cp:lastModifiedBy>Светлана В. Дюндина</cp:lastModifiedBy>
  <cp:revision>168</cp:revision>
  <dcterms:created xsi:type="dcterms:W3CDTF">2006-08-16T00:00:00Z</dcterms:created>
  <dcterms:modified xsi:type="dcterms:W3CDTF">2021-12-03T08:19:54Z</dcterms:modified>
</cp:coreProperties>
</file>