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8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5" r:id="rId11"/>
    <p:sldId id="306" r:id="rId12"/>
    <p:sldId id="307" r:id="rId13"/>
    <p:sldId id="304" r:id="rId14"/>
    <p:sldId id="28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75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D336E-C9C3-4B63-AEF1-7B6EE1AE4E14}" type="doc">
      <dgm:prSet loTypeId="urn:microsoft.com/office/officeart/2005/8/layout/defaul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4B2BF3B-0CEE-46D9-9720-46EA14E2B725}">
      <dgm:prSet phldrT="[Текст]"/>
      <dgm:spPr/>
      <dgm:t>
        <a:bodyPr/>
        <a:lstStyle/>
        <a:p>
          <a:r>
            <a:rPr lang="ru-RU" dirty="0" smtClean="0"/>
            <a:t>Морской:</a:t>
          </a:r>
          <a:endParaRPr lang="ru-RU" dirty="0"/>
        </a:p>
      </dgm:t>
    </dgm:pt>
    <dgm:pt modelId="{9FA0348A-45A4-4AC7-A66A-308A240E297A}" type="parTrans" cxnId="{09B72E74-C814-41B3-8172-15B273AE5D52}">
      <dgm:prSet/>
      <dgm:spPr/>
      <dgm:t>
        <a:bodyPr/>
        <a:lstStyle/>
        <a:p>
          <a:endParaRPr lang="ru-RU"/>
        </a:p>
      </dgm:t>
    </dgm:pt>
    <dgm:pt modelId="{0C43A1A5-1219-43F4-ACC7-9C972D8D856E}" type="sibTrans" cxnId="{09B72E74-C814-41B3-8172-15B273AE5D52}">
      <dgm:prSet/>
      <dgm:spPr/>
      <dgm:t>
        <a:bodyPr/>
        <a:lstStyle/>
        <a:p>
          <a:endParaRPr lang="ru-RU"/>
        </a:p>
      </dgm:t>
    </dgm:pt>
    <dgm:pt modelId="{46A34B8C-5470-47A5-BA02-E30998F968FB}">
      <dgm:prSet phldrT="[Текст]"/>
      <dgm:spPr/>
      <dgm:t>
        <a:bodyPr/>
        <a:lstStyle/>
        <a:p>
          <a:r>
            <a:rPr lang="ru-RU" dirty="0" smtClean="0"/>
            <a:t>Резко континентальный:</a:t>
          </a:r>
          <a:endParaRPr lang="ru-RU" dirty="0"/>
        </a:p>
      </dgm:t>
    </dgm:pt>
    <dgm:pt modelId="{83838130-C6C4-4802-B9DB-F803C5C2A638}" type="parTrans" cxnId="{2840104A-45EB-4387-864C-EBF1D584525F}">
      <dgm:prSet/>
      <dgm:spPr/>
      <dgm:t>
        <a:bodyPr/>
        <a:lstStyle/>
        <a:p>
          <a:endParaRPr lang="ru-RU"/>
        </a:p>
      </dgm:t>
    </dgm:pt>
    <dgm:pt modelId="{963C45EF-F5D8-4E1D-9543-7A6B668B0DE5}" type="sibTrans" cxnId="{2840104A-45EB-4387-864C-EBF1D584525F}">
      <dgm:prSet/>
      <dgm:spPr/>
      <dgm:t>
        <a:bodyPr/>
        <a:lstStyle/>
        <a:p>
          <a:endParaRPr lang="ru-RU"/>
        </a:p>
      </dgm:t>
    </dgm:pt>
    <dgm:pt modelId="{BC8B05D1-CEB1-4B9C-A565-10A6B4279198}">
      <dgm:prSet phldrT="[Текст]"/>
      <dgm:spPr/>
      <dgm:t>
        <a:bodyPr/>
        <a:lstStyle/>
        <a:p>
          <a:r>
            <a:rPr lang="ru-RU" dirty="0" smtClean="0"/>
            <a:t>небольшая разница температур воздуха и равномерное выпадение осадков.</a:t>
          </a:r>
          <a:endParaRPr lang="ru-RU" dirty="0"/>
        </a:p>
      </dgm:t>
    </dgm:pt>
    <dgm:pt modelId="{1FF1C589-3E8D-42DF-9066-7D34053D4763}" type="parTrans" cxnId="{254FF2DC-B1EB-4E85-9C9C-84A0CE0FEF7D}">
      <dgm:prSet/>
      <dgm:spPr/>
      <dgm:t>
        <a:bodyPr/>
        <a:lstStyle/>
        <a:p>
          <a:endParaRPr lang="ru-RU"/>
        </a:p>
      </dgm:t>
    </dgm:pt>
    <dgm:pt modelId="{DC52D14A-1F3D-41A3-9343-0EF5537EAB46}" type="sibTrans" cxnId="{254FF2DC-B1EB-4E85-9C9C-84A0CE0FEF7D}">
      <dgm:prSet/>
      <dgm:spPr/>
      <dgm:t>
        <a:bodyPr/>
        <a:lstStyle/>
        <a:p>
          <a:endParaRPr lang="ru-RU"/>
        </a:p>
      </dgm:t>
    </dgm:pt>
    <dgm:pt modelId="{2C370211-ADB2-4B73-B9DD-51C0076E6B6C}">
      <dgm:prSet phldrT="[Текст]"/>
      <dgm:spPr/>
      <dgm:t>
        <a:bodyPr/>
        <a:lstStyle/>
        <a:p>
          <a:r>
            <a:rPr lang="ru-RU" dirty="0" smtClean="0"/>
            <a:t>жаркое лето, холодная зима.</a:t>
          </a:r>
          <a:endParaRPr lang="ru-RU" dirty="0"/>
        </a:p>
      </dgm:t>
    </dgm:pt>
    <dgm:pt modelId="{4F40FB19-3D3E-4EC4-B327-22C0744638AC}" type="parTrans" cxnId="{77FE9470-A0BA-401E-B6FF-0822B6F92A2D}">
      <dgm:prSet/>
      <dgm:spPr/>
      <dgm:t>
        <a:bodyPr/>
        <a:lstStyle/>
        <a:p>
          <a:endParaRPr lang="ru-RU"/>
        </a:p>
      </dgm:t>
    </dgm:pt>
    <dgm:pt modelId="{A8A66CF5-792E-43F8-B88F-641D42B9A103}" type="sibTrans" cxnId="{77FE9470-A0BA-401E-B6FF-0822B6F92A2D}">
      <dgm:prSet/>
      <dgm:spPr/>
      <dgm:t>
        <a:bodyPr/>
        <a:lstStyle/>
        <a:p>
          <a:endParaRPr lang="ru-RU"/>
        </a:p>
      </dgm:t>
    </dgm:pt>
    <dgm:pt modelId="{9C375E96-6616-4F1F-A7DA-8259CE2D319D}" type="pres">
      <dgm:prSet presAssocID="{026D336E-C9C3-4B63-AEF1-7B6EE1AE4E14}" presName="diagram" presStyleCnt="0">
        <dgm:presLayoutVars>
          <dgm:dir/>
          <dgm:resizeHandles val="exact"/>
        </dgm:presLayoutVars>
      </dgm:prSet>
      <dgm:spPr/>
    </dgm:pt>
    <dgm:pt modelId="{7370D114-2DFC-47F1-84BF-39EB05A9150F}" type="pres">
      <dgm:prSet presAssocID="{A4B2BF3B-0CEE-46D9-9720-46EA14E2B72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04127B-F100-423A-9DB5-74C78EA04399}" type="pres">
      <dgm:prSet presAssocID="{0C43A1A5-1219-43F4-ACC7-9C972D8D856E}" presName="sibTrans" presStyleCnt="0"/>
      <dgm:spPr/>
    </dgm:pt>
    <dgm:pt modelId="{1C59AD18-8752-4FC1-AC87-C501463D94A6}" type="pres">
      <dgm:prSet presAssocID="{46A34B8C-5470-47A5-BA02-E30998F968F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77BBE7-398F-4677-B336-31E84726E711}" type="presOf" srcId="{BC8B05D1-CEB1-4B9C-A565-10A6B4279198}" destId="{7370D114-2DFC-47F1-84BF-39EB05A9150F}" srcOrd="0" destOrd="1" presId="urn:microsoft.com/office/officeart/2005/8/layout/default"/>
    <dgm:cxn modelId="{09B72E74-C814-41B3-8172-15B273AE5D52}" srcId="{026D336E-C9C3-4B63-AEF1-7B6EE1AE4E14}" destId="{A4B2BF3B-0CEE-46D9-9720-46EA14E2B725}" srcOrd="0" destOrd="0" parTransId="{9FA0348A-45A4-4AC7-A66A-308A240E297A}" sibTransId="{0C43A1A5-1219-43F4-ACC7-9C972D8D856E}"/>
    <dgm:cxn modelId="{FE0283E1-34D3-4014-812A-636C7EF1B199}" type="presOf" srcId="{46A34B8C-5470-47A5-BA02-E30998F968FB}" destId="{1C59AD18-8752-4FC1-AC87-C501463D94A6}" srcOrd="0" destOrd="0" presId="urn:microsoft.com/office/officeart/2005/8/layout/default"/>
    <dgm:cxn modelId="{A81033D6-F081-4B7C-964E-BDCEAB6C71B6}" type="presOf" srcId="{026D336E-C9C3-4B63-AEF1-7B6EE1AE4E14}" destId="{9C375E96-6616-4F1F-A7DA-8259CE2D319D}" srcOrd="0" destOrd="0" presId="urn:microsoft.com/office/officeart/2005/8/layout/default"/>
    <dgm:cxn modelId="{77FE9470-A0BA-401E-B6FF-0822B6F92A2D}" srcId="{46A34B8C-5470-47A5-BA02-E30998F968FB}" destId="{2C370211-ADB2-4B73-B9DD-51C0076E6B6C}" srcOrd="0" destOrd="0" parTransId="{4F40FB19-3D3E-4EC4-B327-22C0744638AC}" sibTransId="{A8A66CF5-792E-43F8-B88F-641D42B9A103}"/>
    <dgm:cxn modelId="{254FF2DC-B1EB-4E85-9C9C-84A0CE0FEF7D}" srcId="{A4B2BF3B-0CEE-46D9-9720-46EA14E2B725}" destId="{BC8B05D1-CEB1-4B9C-A565-10A6B4279198}" srcOrd="0" destOrd="0" parTransId="{1FF1C589-3E8D-42DF-9066-7D34053D4763}" sibTransId="{DC52D14A-1F3D-41A3-9343-0EF5537EAB46}"/>
    <dgm:cxn modelId="{2840104A-45EB-4387-864C-EBF1D584525F}" srcId="{026D336E-C9C3-4B63-AEF1-7B6EE1AE4E14}" destId="{46A34B8C-5470-47A5-BA02-E30998F968FB}" srcOrd="1" destOrd="0" parTransId="{83838130-C6C4-4802-B9DB-F803C5C2A638}" sibTransId="{963C45EF-F5D8-4E1D-9543-7A6B668B0DE5}"/>
    <dgm:cxn modelId="{10344ED4-A055-442B-ADB3-06C240D5C9C2}" type="presOf" srcId="{A4B2BF3B-0CEE-46D9-9720-46EA14E2B725}" destId="{7370D114-2DFC-47F1-84BF-39EB05A9150F}" srcOrd="0" destOrd="0" presId="urn:microsoft.com/office/officeart/2005/8/layout/default"/>
    <dgm:cxn modelId="{A88149EF-CA46-4145-9E7A-9FF153EB6C92}" type="presOf" srcId="{2C370211-ADB2-4B73-B9DD-51C0076E6B6C}" destId="{1C59AD18-8752-4FC1-AC87-C501463D94A6}" srcOrd="0" destOrd="1" presId="urn:microsoft.com/office/officeart/2005/8/layout/default"/>
    <dgm:cxn modelId="{E8816AD4-2D18-4C7B-8F87-F9DC16882B10}" type="presParOf" srcId="{9C375E96-6616-4F1F-A7DA-8259CE2D319D}" destId="{7370D114-2DFC-47F1-84BF-39EB05A9150F}" srcOrd="0" destOrd="0" presId="urn:microsoft.com/office/officeart/2005/8/layout/default"/>
    <dgm:cxn modelId="{0E119B23-782A-4D8B-932F-14E7D12DA609}" type="presParOf" srcId="{9C375E96-6616-4F1F-A7DA-8259CE2D319D}" destId="{F404127B-F100-423A-9DB5-74C78EA04399}" srcOrd="1" destOrd="0" presId="urn:microsoft.com/office/officeart/2005/8/layout/default"/>
    <dgm:cxn modelId="{D0750B83-7B49-487C-A389-49395D9B4F7A}" type="presParOf" srcId="{9C375E96-6616-4F1F-A7DA-8259CE2D319D}" destId="{1C59AD18-8752-4FC1-AC87-C501463D94A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0D114-2DFC-47F1-84BF-39EB05A9150F}">
      <dsp:nvSpPr>
        <dsp:cNvPr id="0" name=""/>
        <dsp:cNvSpPr/>
      </dsp:nvSpPr>
      <dsp:spPr>
        <a:xfrm>
          <a:off x="1004" y="351097"/>
          <a:ext cx="3917900" cy="23507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Морской:</a:t>
          </a:r>
          <a:endParaRPr lang="ru-RU" sz="33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небольшая разница температур воздуха и равномерное выпадение осадков.</a:t>
          </a:r>
          <a:endParaRPr lang="ru-RU" sz="2600" kern="1200" dirty="0"/>
        </a:p>
      </dsp:txBody>
      <dsp:txXfrm>
        <a:off x="1004" y="351097"/>
        <a:ext cx="3917900" cy="2350740"/>
      </dsp:txXfrm>
    </dsp:sp>
    <dsp:sp modelId="{1C59AD18-8752-4FC1-AC87-C501463D94A6}">
      <dsp:nvSpPr>
        <dsp:cNvPr id="0" name=""/>
        <dsp:cNvSpPr/>
      </dsp:nvSpPr>
      <dsp:spPr>
        <a:xfrm>
          <a:off x="4310695" y="351097"/>
          <a:ext cx="3917900" cy="2350740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Резко континентальный:</a:t>
          </a:r>
          <a:endParaRPr lang="ru-RU" sz="33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жаркое лето, холодная зима.</a:t>
          </a:r>
          <a:endParaRPr lang="ru-RU" sz="2600" kern="1200" dirty="0"/>
        </a:p>
      </dsp:txBody>
      <dsp:txXfrm>
        <a:off x="4310695" y="351097"/>
        <a:ext cx="3917900" cy="2350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13710-4001-490B-ACB5-690EE03DBD5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21AE1-91CA-48A2-AF2D-A0F51E0D9A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90DE-C0A1-434E-A663-56FA8C45ADE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4BE56-B7A1-4D2F-86A7-16D0B03F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57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25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8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8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1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21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13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68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27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35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EB212-155A-495C-AB5F-36C6958AC574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BB714-457D-4581-BCD7-932089196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78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RAE7yLNLg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261" y="4653136"/>
            <a:ext cx="8640960" cy="2204864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ru-RU" dirty="0" smtClean="0"/>
              <a:t>Логопедическое </a:t>
            </a:r>
            <a:r>
              <a:rPr lang="ru-RU" dirty="0" smtClean="0"/>
              <a:t>занятие, 3 класс</a:t>
            </a:r>
          </a:p>
          <a:p>
            <a:pPr algn="r"/>
            <a:r>
              <a:rPr lang="ru-RU" dirty="0" smtClean="0"/>
              <a:t>учитель-логопед: Светлана Валерьевна Захарцева</a:t>
            </a:r>
          </a:p>
          <a:p>
            <a:pPr algn="r"/>
            <a:r>
              <a:rPr lang="ru-RU" dirty="0" smtClean="0"/>
              <a:t>ГБОУ Речевой центр, Екатеринбург</a:t>
            </a:r>
          </a:p>
          <a:p>
            <a:pPr algn="r"/>
            <a:r>
              <a:rPr lang="ru-RU" dirty="0" smtClean="0"/>
              <a:t>2021</a:t>
            </a:r>
          </a:p>
          <a:p>
            <a:pPr algn="just"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Со </a:t>
            </a:r>
            <a:r>
              <a:rPr lang="ru-RU" dirty="0">
                <a:solidFill>
                  <a:schemeClr val="tx1"/>
                </a:solidFill>
              </a:rPr>
              <a:t>звёздочкой* - задание повышенной сложности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ru-RU" dirty="0" smtClean="0"/>
              <a:t>Использованные </a:t>
            </a:r>
            <a:r>
              <a:rPr lang="ru-RU" dirty="0" smtClean="0"/>
              <a:t>ресурсы</a:t>
            </a:r>
            <a:r>
              <a:rPr lang="ru-RU" dirty="0" smtClean="0"/>
              <a:t>: </a:t>
            </a:r>
            <a:r>
              <a:rPr lang="ru-RU" dirty="0" err="1" smtClean="0"/>
              <a:t>видеоурок</a:t>
            </a:r>
            <a:r>
              <a:rPr lang="ru-RU" dirty="0" smtClean="0"/>
              <a:t> с официального </a:t>
            </a:r>
            <a:r>
              <a:rPr lang="en-US" dirty="0" smtClean="0"/>
              <a:t>YouTube</a:t>
            </a:r>
            <a:r>
              <a:rPr lang="ru-RU" dirty="0" smtClean="0"/>
              <a:t>-канала </a:t>
            </a:r>
            <a:r>
              <a:rPr lang="en-US" dirty="0" smtClean="0"/>
              <a:t> </a:t>
            </a:r>
            <a:r>
              <a:rPr lang="ru-RU" dirty="0"/>
              <a:t>крупнейшего в России образовательного </a:t>
            </a:r>
            <a:r>
              <a:rPr lang="ru-RU" dirty="0" smtClean="0"/>
              <a:t>онлайн-проекта</a:t>
            </a:r>
            <a:r>
              <a:rPr lang="en-US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Инфоурок</a:t>
            </a:r>
            <a:r>
              <a:rPr lang="ru-RU" dirty="0" smtClean="0"/>
              <a:t>»; </a:t>
            </a:r>
            <a:r>
              <a:rPr lang="ru-RU" dirty="0" smtClean="0"/>
              <a:t>всемирная </a:t>
            </a:r>
            <a:r>
              <a:rPr lang="ru-RU" dirty="0" smtClean="0"/>
              <a:t>сеть Интернет</a:t>
            </a:r>
            <a:r>
              <a:rPr lang="ru-RU" dirty="0" smtClean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908720"/>
            <a:ext cx="8856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оррекционно-развивающий курс</a:t>
            </a:r>
          </a:p>
          <a:p>
            <a:pPr algn="ctr"/>
            <a:r>
              <a:rPr lang="ru-RU" sz="2800" dirty="0" smtClean="0"/>
              <a:t>«Развитие </a:t>
            </a:r>
            <a:r>
              <a:rPr lang="ru-RU" sz="2800" dirty="0"/>
              <a:t>речи</a:t>
            </a:r>
            <a:r>
              <a:rPr lang="ru-RU" sz="2800" dirty="0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99089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</a:t>
            </a:r>
            <a:r>
              <a:rPr lang="ru-RU" dirty="0" err="1" smtClean="0"/>
              <a:t>синквейн</a:t>
            </a:r>
            <a:r>
              <a:rPr lang="ru-RU" dirty="0" smtClean="0"/>
              <a:t> к слову «погода»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68191"/>
              </p:ext>
            </p:extLst>
          </p:nvPr>
        </p:nvGraphicFramePr>
        <p:xfrm>
          <a:off x="457200" y="1556793"/>
          <a:ext cx="8229600" cy="4680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86608"/>
                <a:gridCol w="5842992"/>
              </a:tblGrid>
              <a:tr h="468052">
                <a:tc row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 прилагательных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 изменчивая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разная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 глагола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4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Предложение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(не </a:t>
                      </a:r>
                      <a:r>
                        <a:rPr lang="ru-RU" sz="1800" dirty="0">
                          <a:effectLst/>
                        </a:rPr>
                        <a:t>используя это слово)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слово-ассоциация,</a:t>
                      </a:r>
                      <a:r>
                        <a:rPr lang="ru-RU" sz="1800" baseline="0" dirty="0" smtClean="0">
                          <a:effectLst/>
                        </a:rPr>
                        <a:t> синоним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2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</a:t>
            </a:r>
            <a:r>
              <a:rPr lang="ru-RU" dirty="0" err="1" smtClean="0"/>
              <a:t>синквейн</a:t>
            </a:r>
            <a:r>
              <a:rPr lang="ru-RU" dirty="0" smtClean="0"/>
              <a:t> к слову «погода»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08433"/>
              </p:ext>
            </p:extLst>
          </p:nvPr>
        </p:nvGraphicFramePr>
        <p:xfrm>
          <a:off x="457200" y="1556793"/>
          <a:ext cx="8229600" cy="4680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86608"/>
                <a:gridCol w="5842992"/>
              </a:tblGrid>
              <a:tr h="468052">
                <a:tc row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 прилагательных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 изменчивая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разная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 глагола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радует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изменяет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стоит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4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Предложение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(не </a:t>
                      </a:r>
                      <a:r>
                        <a:rPr lang="ru-RU" sz="1800" dirty="0">
                          <a:effectLst/>
                        </a:rPr>
                        <a:t>используя это слово)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слово-ассоциация,</a:t>
                      </a:r>
                      <a:r>
                        <a:rPr lang="ru-RU" sz="1800" baseline="0" dirty="0" smtClean="0">
                          <a:effectLst/>
                        </a:rPr>
                        <a:t> синоним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0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</a:t>
            </a:r>
            <a:r>
              <a:rPr lang="ru-RU" dirty="0" err="1" smtClean="0"/>
              <a:t>синквейн</a:t>
            </a:r>
            <a:r>
              <a:rPr lang="ru-RU" dirty="0" smtClean="0"/>
              <a:t> к слову «погода»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518682"/>
              </p:ext>
            </p:extLst>
          </p:nvPr>
        </p:nvGraphicFramePr>
        <p:xfrm>
          <a:off x="457200" y="1556793"/>
          <a:ext cx="8229600" cy="4680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86608"/>
                <a:gridCol w="5842992"/>
              </a:tblGrid>
              <a:tr h="468052">
                <a:tc row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 прилагательных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 изменчивая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разная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 глагола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радует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изменяет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стоит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4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Предложение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(не </a:t>
                      </a:r>
                      <a:r>
                        <a:rPr lang="ru-RU" sz="1800" dirty="0">
                          <a:effectLst/>
                        </a:rPr>
                        <a:t>используя это слово)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Состояние нижнего слоя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атмосферы</a:t>
                      </a:r>
                      <a:r>
                        <a:rPr lang="ru-RU" sz="4400" b="1" baseline="0" dirty="0" smtClean="0">
                          <a:effectLst/>
                          <a:latin typeface="Propisi" panose="02000508030000020003" pitchFamily="2" charset="0"/>
                        </a:rPr>
                        <a:t> в данный момент, 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baseline="0" dirty="0" smtClean="0">
                          <a:effectLst/>
                          <a:latin typeface="Propisi" panose="02000508030000020003" pitchFamily="2" charset="0"/>
                        </a:rPr>
                        <a:t>в данное время.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слово-ассоциация,</a:t>
                      </a:r>
                      <a:r>
                        <a:rPr lang="ru-RU" sz="1800" baseline="0" dirty="0" smtClean="0">
                          <a:effectLst/>
                        </a:rPr>
                        <a:t> синоним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4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0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</a:t>
            </a:r>
            <a:r>
              <a:rPr lang="ru-RU" dirty="0" err="1" smtClean="0"/>
              <a:t>синквейн</a:t>
            </a:r>
            <a:r>
              <a:rPr lang="ru-RU" dirty="0" smtClean="0"/>
              <a:t> к слову «погода»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554073"/>
              </p:ext>
            </p:extLst>
          </p:nvPr>
        </p:nvGraphicFramePr>
        <p:xfrm>
          <a:off x="457200" y="1556793"/>
          <a:ext cx="8229600" cy="4680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86608"/>
                <a:gridCol w="5842992"/>
              </a:tblGrid>
              <a:tr h="468052">
                <a:tc row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 прилагательных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 изменчивая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разная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 глагола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радует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изменяет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  <a:ea typeface="Calibri"/>
                          <a:cs typeface="Times New Roman"/>
                        </a:rPr>
                        <a:t>стоит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4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Предложение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(не </a:t>
                      </a:r>
                      <a:r>
                        <a:rPr lang="ru-RU" sz="1800" dirty="0">
                          <a:effectLst/>
                        </a:rPr>
                        <a:t>используя это слово)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Состояние нижнего слоя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атмосферы</a:t>
                      </a:r>
                      <a:r>
                        <a:rPr lang="ru-RU" sz="4400" b="1" baseline="0" dirty="0" smtClean="0">
                          <a:effectLst/>
                          <a:latin typeface="Propisi" panose="02000508030000020003" pitchFamily="2" charset="0"/>
                        </a:rPr>
                        <a:t> в данный момент, 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baseline="0" dirty="0" smtClean="0">
                          <a:effectLst/>
                          <a:latin typeface="Propisi" panose="02000508030000020003" pitchFamily="2" charset="0"/>
                        </a:rPr>
                        <a:t>в данное время.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слово-ассоциация,</a:t>
                      </a:r>
                      <a:r>
                        <a:rPr lang="ru-RU" sz="1800" baseline="0" dirty="0" smtClean="0">
                          <a:effectLst/>
                        </a:rPr>
                        <a:t> синоним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400" b="1" dirty="0" smtClean="0">
                          <a:effectLst/>
                          <a:latin typeface="Propisi" panose="02000508030000020003" pitchFamily="2" charset="0"/>
                        </a:rPr>
                        <a:t>картина природы</a:t>
                      </a:r>
                      <a:endParaRPr lang="ru-RU" sz="4400" b="1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57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Оцени свою работу</a:t>
            </a:r>
            <a:br>
              <a:rPr lang="ru-RU" dirty="0" smtClean="0"/>
            </a:br>
            <a:r>
              <a:rPr lang="ru-RU" sz="2000" dirty="0" smtClean="0"/>
              <a:t>(выбери подходящий смайлик)</a:t>
            </a:r>
            <a:endParaRPr lang="ru-RU" sz="2000" dirty="0"/>
          </a:p>
        </p:txBody>
      </p:sp>
      <p:pic>
        <p:nvPicPr>
          <p:cNvPr id="4" name="Содержимое 3" descr="hello_html_6231d2b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1945123" cy="2032455"/>
          </a:xfrm>
        </p:spPr>
      </p:pic>
      <p:pic>
        <p:nvPicPr>
          <p:cNvPr id="5" name="Рисунок 4" descr="hello_html_6231d2b9 —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1412776"/>
            <a:ext cx="1864838" cy="1950667"/>
          </a:xfrm>
          <a:prstGeom prst="rect">
            <a:avLst/>
          </a:prstGeom>
        </p:spPr>
      </p:pic>
      <p:pic>
        <p:nvPicPr>
          <p:cNvPr id="6" name="Рисунок 5" descr="hello_html_6231d2b9 — копия — копи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1484784"/>
            <a:ext cx="1821889" cy="18002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9512" y="3501008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Я со всем справился!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У меня возникали трудности.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Мне было сложно.</a:t>
            </a:r>
          </a:p>
        </p:txBody>
      </p:sp>
      <p:sp>
        <p:nvSpPr>
          <p:cNvPr id="11" name="Овал 10"/>
          <p:cNvSpPr/>
          <p:nvPr/>
        </p:nvSpPr>
        <p:spPr>
          <a:xfrm>
            <a:off x="323528" y="4581128"/>
            <a:ext cx="2232248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МОЛОДЕЦ!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19872" y="4653136"/>
            <a:ext cx="2376264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Будь внимательнее, и всё получиться!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444208" y="4653136"/>
            <a:ext cx="2448272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Не расстраивайся! Будем учиться дальше!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0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673958"/>
          </a:xfrm>
        </p:spPr>
        <p:txBody>
          <a:bodyPr>
            <a:noAutofit/>
          </a:bodyPr>
          <a:lstStyle/>
          <a:p>
            <a:r>
              <a:rPr lang="ru-RU" sz="4000" dirty="0" smtClean="0"/>
              <a:t>Определи тему занятия, составив в каждой строчке слово из букв. Начинай с заглавной буквы.</a:t>
            </a:r>
            <a:endParaRPr lang="ru-RU" sz="4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4991"/>
              </p:ext>
            </p:extLst>
          </p:nvPr>
        </p:nvGraphicFramePr>
        <p:xfrm>
          <a:off x="971598" y="3068961"/>
          <a:ext cx="7416828" cy="158417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36138"/>
                <a:gridCol w="1236138"/>
                <a:gridCol w="1236138"/>
                <a:gridCol w="1236138"/>
                <a:gridCol w="1236138"/>
                <a:gridCol w="1236138"/>
              </a:tblGrid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т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и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л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а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м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а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д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о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о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г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</a:rPr>
                        <a:t>П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з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о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</a:rPr>
                        <a:t>С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н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е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 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5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2118" y="764704"/>
            <a:ext cx="7772400" cy="1078652"/>
          </a:xfrm>
        </p:spPr>
        <p:txBody>
          <a:bodyPr>
            <a:noAutofit/>
          </a:bodyPr>
          <a:lstStyle/>
          <a:p>
            <a:r>
              <a:rPr lang="ru-RU" sz="4000" dirty="0" smtClean="0"/>
              <a:t>Тема занятия: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753072" y="4149080"/>
            <a:ext cx="77048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hlinkClick r:id="rId3"/>
              </a:rPr>
              <a:t>Климат</a:t>
            </a:r>
            <a:r>
              <a:rPr lang="ru-RU" sz="4000" b="1" dirty="0">
                <a:hlinkClick r:id="rId3"/>
              </a:rPr>
              <a:t>. Погода. Сезон</a:t>
            </a:r>
            <a:r>
              <a:rPr lang="ru-RU" sz="4000" b="1" dirty="0" smtClean="0">
                <a:hlinkClick r:id="rId3"/>
              </a:rPr>
              <a:t>.</a:t>
            </a:r>
            <a:endParaRPr lang="ru-RU" sz="4000" b="1" dirty="0" smtClean="0"/>
          </a:p>
          <a:p>
            <a:pPr algn="just"/>
            <a:endParaRPr lang="ru-RU" sz="2400" b="1" dirty="0"/>
          </a:p>
          <a:p>
            <a:pPr algn="ctr"/>
            <a:r>
              <a:rPr lang="ru-RU" sz="2400" dirty="0" smtClean="0"/>
              <a:t>Для дальнейшей работы кликни на тему</a:t>
            </a:r>
          </a:p>
          <a:p>
            <a:pPr algn="ctr"/>
            <a:r>
              <a:rPr lang="ru-RU" sz="2400" dirty="0" smtClean="0"/>
              <a:t>и посмотри внимательно </a:t>
            </a:r>
            <a:r>
              <a:rPr lang="ru-RU" sz="2400" dirty="0" err="1" smtClean="0"/>
              <a:t>видеоурок</a:t>
            </a:r>
            <a:r>
              <a:rPr lang="ru-RU" sz="2400" dirty="0" smtClean="0"/>
              <a:t>.</a:t>
            </a:r>
            <a:endParaRPr lang="ru-RU" sz="2400" dirty="0">
              <a:hlinkClick r:id="rId3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26533"/>
              </p:ext>
            </p:extLst>
          </p:nvPr>
        </p:nvGraphicFramePr>
        <p:xfrm>
          <a:off x="990146" y="1988840"/>
          <a:ext cx="7416828" cy="158417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36138"/>
                <a:gridCol w="1236138"/>
                <a:gridCol w="1236138"/>
                <a:gridCol w="1236138"/>
                <a:gridCol w="1236138"/>
                <a:gridCol w="1236138"/>
              </a:tblGrid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т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и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л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а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м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а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д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о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о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г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</a:rPr>
                        <a:t>П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80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з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о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н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</a:rPr>
                        <a:t>е</a:t>
                      </a:r>
                      <a:endParaRPr lang="ru-RU" sz="44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effectLst/>
                        </a:rPr>
                        <a:t> </a:t>
                      </a:r>
                      <a:endParaRPr lang="ru-RU" sz="4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54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Autofit/>
          </a:bodyPr>
          <a:lstStyle/>
          <a:p>
            <a:r>
              <a:rPr lang="ru-RU" sz="3600" dirty="0"/>
              <a:t>К</a:t>
            </a:r>
            <a:r>
              <a:rPr lang="ru-RU" sz="3600" dirty="0" smtClean="0"/>
              <a:t> определению найди понятие.</a:t>
            </a:r>
            <a:br>
              <a:rPr lang="ru-RU" sz="3600" dirty="0" smtClean="0"/>
            </a:br>
            <a:r>
              <a:rPr lang="ru-RU" sz="3600" dirty="0" smtClean="0"/>
              <a:t>Запиши в тетрадь определение климата.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481447"/>
              </p:ext>
            </p:extLst>
          </p:nvPr>
        </p:nvGraphicFramePr>
        <p:xfrm>
          <a:off x="467544" y="1268760"/>
          <a:ext cx="8229600" cy="539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Многолетний режим погоды, характерный для</a:t>
                      </a:r>
                      <a:r>
                        <a:rPr lang="ru-RU" sz="2800" baseline="0" dirty="0" smtClean="0"/>
                        <a:t> данной местности, называется</a:t>
                      </a:r>
                      <a:endParaRPr lang="ru-RU" sz="28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погода.</a:t>
                      </a:r>
                      <a:endParaRPr lang="ru-RU" sz="2800" dirty="0" smtClean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Одно</a:t>
                      </a:r>
                      <a:r>
                        <a:rPr lang="ru-RU" sz="2800" baseline="0" dirty="0" smtClean="0"/>
                        <a:t> из времён года, отличающееся от другого погодными </a:t>
                      </a:r>
                      <a:r>
                        <a:rPr lang="ru-RU" sz="2800" baseline="0" smtClean="0"/>
                        <a:t>признаками называется</a:t>
                      </a:r>
                      <a:endParaRPr lang="ru-RU" sz="28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 smtClean="0"/>
                        <a:t>климат.</a:t>
                      </a:r>
                      <a:endParaRPr lang="ru-RU" sz="28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smtClean="0"/>
                        <a:t>Состояние нижнего слоя  атмосферы в данном месте в данный момент называется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 smtClean="0"/>
                        <a:t>сезон.</a:t>
                      </a:r>
                      <a:endParaRPr lang="ru-RU" sz="28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87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Факторы, образующие климат.</a:t>
            </a:r>
            <a:br>
              <a:rPr lang="ru-RU" dirty="0"/>
            </a:br>
            <a:r>
              <a:rPr lang="ru-RU" sz="4000" i="1" dirty="0" smtClean="0"/>
              <a:t>Выбери правильные варианты ответа.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осадки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широта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рельеф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погода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высота поверхности земли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океан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время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3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Факторы, образующие климат.</a:t>
            </a:r>
            <a:br>
              <a:rPr lang="ru-RU" dirty="0" smtClean="0"/>
            </a:br>
            <a:r>
              <a:rPr lang="ru-RU" sz="4000" i="1" dirty="0" smtClean="0"/>
              <a:t>Правильные варианты ответа.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strike="sngStrike" dirty="0" smtClean="0"/>
              <a:t>осадки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широта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рельеф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strike="sngStrike" dirty="0" smtClean="0"/>
              <a:t>погода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высота поверхности земли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океан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strike="sngStrike" dirty="0" smtClean="0"/>
              <a:t>время</a:t>
            </a:r>
            <a:r>
              <a:rPr lang="ru-RU" dirty="0" smtClean="0"/>
              <a:t> </a:t>
            </a:r>
            <a:r>
              <a:rPr lang="ru-RU" strike="sngStrike" dirty="0" smtClean="0"/>
              <a:t>года</a:t>
            </a:r>
            <a:endParaRPr lang="ru-RU" strike="sngStrike" dirty="0"/>
          </a:p>
        </p:txBody>
      </p:sp>
    </p:spTree>
    <p:extLst>
      <p:ext uri="{BB962C8B-B14F-4D97-AF65-F5344CB8AC3E}">
        <p14:creationId xmlns:p14="http://schemas.microsoft.com/office/powerpoint/2010/main" val="6035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Чем характеризуется </a:t>
            </a:r>
            <a:r>
              <a:rPr lang="ru-RU" i="1" dirty="0" smtClean="0"/>
              <a:t>морской </a:t>
            </a:r>
            <a:r>
              <a:rPr lang="ru-RU" dirty="0" smtClean="0"/>
              <a:t>и </a:t>
            </a:r>
            <a:r>
              <a:rPr lang="ru-RU" i="1" dirty="0" smtClean="0"/>
              <a:t>резко</a:t>
            </a:r>
            <a:r>
              <a:rPr lang="ru-RU" dirty="0" smtClean="0"/>
              <a:t> </a:t>
            </a:r>
            <a:r>
              <a:rPr lang="ru-RU" i="1" dirty="0" smtClean="0"/>
              <a:t>континентальный</a:t>
            </a:r>
            <a:r>
              <a:rPr lang="ru-RU" dirty="0" smtClean="0"/>
              <a:t> климат?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592322"/>
              </p:ext>
            </p:extLst>
          </p:nvPr>
        </p:nvGraphicFramePr>
        <p:xfrm>
          <a:off x="457200" y="1600201"/>
          <a:ext cx="8229600" cy="3052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76056" y="4829090"/>
            <a:ext cx="36724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600" dirty="0"/>
              <a:t>небольшая разница температур воздуха и равномерное выпадение осадков</a:t>
            </a:r>
            <a:r>
              <a:rPr lang="ru-RU" sz="2600" dirty="0" smtClean="0"/>
              <a:t>.</a:t>
            </a:r>
            <a:endParaRPr lang="ru-RU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4829090"/>
            <a:ext cx="35283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600" dirty="0"/>
              <a:t>жаркое лето, холодная зима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54346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43" y="116632"/>
            <a:ext cx="9111457" cy="13681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Обозначь на контурной карте:</a:t>
            </a:r>
            <a:br>
              <a:rPr lang="ru-RU" sz="2400" dirty="0" smtClean="0"/>
            </a:br>
            <a:r>
              <a:rPr lang="ru-RU" sz="2400" dirty="0" smtClean="0"/>
              <a:t>красной линией </a:t>
            </a:r>
            <a:r>
              <a:rPr lang="ru-RU" sz="2400" i="1" dirty="0" smtClean="0"/>
              <a:t>экватор</a:t>
            </a:r>
            <a:r>
              <a:rPr lang="ru-RU" sz="2400" dirty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Жёлтым цветом - </a:t>
            </a:r>
            <a:r>
              <a:rPr lang="ru-RU" sz="2400" i="1" dirty="0" smtClean="0"/>
              <a:t>жаркий , </a:t>
            </a:r>
            <a:r>
              <a:rPr lang="ru-RU" sz="2400" dirty="0" smtClean="0"/>
              <a:t>зелёным</a:t>
            </a:r>
            <a:r>
              <a:rPr lang="ru-RU" sz="2400" i="1" dirty="0" smtClean="0"/>
              <a:t> - умеренный, </a:t>
            </a:r>
            <a:r>
              <a:rPr lang="ru-RU" sz="2400" dirty="0" smtClean="0"/>
              <a:t>синим - </a:t>
            </a:r>
            <a:r>
              <a:rPr lang="ru-RU" sz="2400" i="1" dirty="0" smtClean="0"/>
              <a:t>холодный</a:t>
            </a:r>
            <a:r>
              <a:rPr lang="ru-RU" sz="2400" dirty="0" smtClean="0"/>
              <a:t> климатический пояс.</a:t>
            </a:r>
            <a:endParaRPr lang="ru-RU" sz="2400" dirty="0"/>
          </a:p>
        </p:txBody>
      </p:sp>
      <p:pic>
        <p:nvPicPr>
          <p:cNvPr id="2050" name="Picture 2" descr="https://konspekta.net/infopediasu/baza16/4554443790432.files/image0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4" y="2132856"/>
            <a:ext cx="9020519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лилиния 6"/>
          <p:cNvSpPr/>
          <p:nvPr/>
        </p:nvSpPr>
        <p:spPr>
          <a:xfrm>
            <a:off x="263236" y="3505200"/>
            <a:ext cx="4006963" cy="1717964"/>
          </a:xfrm>
          <a:custGeom>
            <a:avLst/>
            <a:gdLst>
              <a:gd name="connsiteX0" fmla="*/ 138546 w 4006963"/>
              <a:gd name="connsiteY0" fmla="*/ 0 h 1717964"/>
              <a:gd name="connsiteX1" fmla="*/ 138546 w 4006963"/>
              <a:gd name="connsiteY1" fmla="*/ 0 h 1717964"/>
              <a:gd name="connsiteX2" fmla="*/ 235528 w 4006963"/>
              <a:gd name="connsiteY2" fmla="*/ 69273 h 1717964"/>
              <a:gd name="connsiteX3" fmla="*/ 263237 w 4006963"/>
              <a:gd name="connsiteY3" fmla="*/ 110836 h 1717964"/>
              <a:gd name="connsiteX4" fmla="*/ 318655 w 4006963"/>
              <a:gd name="connsiteY4" fmla="*/ 124691 h 1717964"/>
              <a:gd name="connsiteX5" fmla="*/ 374073 w 4006963"/>
              <a:gd name="connsiteY5" fmla="*/ 152400 h 1717964"/>
              <a:gd name="connsiteX6" fmla="*/ 415637 w 4006963"/>
              <a:gd name="connsiteY6" fmla="*/ 166255 h 1717964"/>
              <a:gd name="connsiteX7" fmla="*/ 457200 w 4006963"/>
              <a:gd name="connsiteY7" fmla="*/ 207818 h 1717964"/>
              <a:gd name="connsiteX8" fmla="*/ 595746 w 4006963"/>
              <a:gd name="connsiteY8" fmla="*/ 221673 h 1717964"/>
              <a:gd name="connsiteX9" fmla="*/ 692728 w 4006963"/>
              <a:gd name="connsiteY9" fmla="*/ 249382 h 1717964"/>
              <a:gd name="connsiteX10" fmla="*/ 928255 w 4006963"/>
              <a:gd name="connsiteY10" fmla="*/ 235527 h 1717964"/>
              <a:gd name="connsiteX11" fmla="*/ 969819 w 4006963"/>
              <a:gd name="connsiteY11" fmla="*/ 221673 h 1717964"/>
              <a:gd name="connsiteX12" fmla="*/ 1052946 w 4006963"/>
              <a:gd name="connsiteY12" fmla="*/ 249382 h 1717964"/>
              <a:gd name="connsiteX13" fmla="*/ 1260764 w 4006963"/>
              <a:gd name="connsiteY13" fmla="*/ 263236 h 1717964"/>
              <a:gd name="connsiteX14" fmla="*/ 1316182 w 4006963"/>
              <a:gd name="connsiteY14" fmla="*/ 277091 h 1717964"/>
              <a:gd name="connsiteX15" fmla="*/ 1357746 w 4006963"/>
              <a:gd name="connsiteY15" fmla="*/ 290945 h 1717964"/>
              <a:gd name="connsiteX16" fmla="*/ 1496291 w 4006963"/>
              <a:gd name="connsiteY16" fmla="*/ 249382 h 1717964"/>
              <a:gd name="connsiteX17" fmla="*/ 1898073 w 4006963"/>
              <a:gd name="connsiteY17" fmla="*/ 235527 h 1717964"/>
              <a:gd name="connsiteX18" fmla="*/ 2119746 w 4006963"/>
              <a:gd name="connsiteY18" fmla="*/ 235527 h 1717964"/>
              <a:gd name="connsiteX19" fmla="*/ 2244437 w 4006963"/>
              <a:gd name="connsiteY19" fmla="*/ 221673 h 1717964"/>
              <a:gd name="connsiteX20" fmla="*/ 2286000 w 4006963"/>
              <a:gd name="connsiteY20" fmla="*/ 207818 h 1717964"/>
              <a:gd name="connsiteX21" fmla="*/ 2382982 w 4006963"/>
              <a:gd name="connsiteY21" fmla="*/ 235527 h 1717964"/>
              <a:gd name="connsiteX22" fmla="*/ 2590800 w 4006963"/>
              <a:gd name="connsiteY22" fmla="*/ 221673 h 1717964"/>
              <a:gd name="connsiteX23" fmla="*/ 2646219 w 4006963"/>
              <a:gd name="connsiteY23" fmla="*/ 207818 h 1717964"/>
              <a:gd name="connsiteX24" fmla="*/ 2687782 w 4006963"/>
              <a:gd name="connsiteY24" fmla="*/ 193964 h 1717964"/>
              <a:gd name="connsiteX25" fmla="*/ 3172691 w 4006963"/>
              <a:gd name="connsiteY25" fmla="*/ 166255 h 1717964"/>
              <a:gd name="connsiteX26" fmla="*/ 3214255 w 4006963"/>
              <a:gd name="connsiteY26" fmla="*/ 138545 h 1717964"/>
              <a:gd name="connsiteX27" fmla="*/ 3255819 w 4006963"/>
              <a:gd name="connsiteY27" fmla="*/ 152400 h 1717964"/>
              <a:gd name="connsiteX28" fmla="*/ 3325091 w 4006963"/>
              <a:gd name="connsiteY28" fmla="*/ 138545 h 1717964"/>
              <a:gd name="connsiteX29" fmla="*/ 3408219 w 4006963"/>
              <a:gd name="connsiteY29" fmla="*/ 110836 h 1717964"/>
              <a:gd name="connsiteX30" fmla="*/ 3449782 w 4006963"/>
              <a:gd name="connsiteY30" fmla="*/ 96982 h 1717964"/>
              <a:gd name="connsiteX31" fmla="*/ 3602182 w 4006963"/>
              <a:gd name="connsiteY31" fmla="*/ 55418 h 1717964"/>
              <a:gd name="connsiteX32" fmla="*/ 3685309 w 4006963"/>
              <a:gd name="connsiteY32" fmla="*/ 27709 h 1717964"/>
              <a:gd name="connsiteX33" fmla="*/ 3726873 w 4006963"/>
              <a:gd name="connsiteY33" fmla="*/ 13855 h 1717964"/>
              <a:gd name="connsiteX34" fmla="*/ 3796146 w 4006963"/>
              <a:gd name="connsiteY34" fmla="*/ 0 h 1717964"/>
              <a:gd name="connsiteX35" fmla="*/ 3796146 w 4006963"/>
              <a:gd name="connsiteY35" fmla="*/ 0 h 1717964"/>
              <a:gd name="connsiteX36" fmla="*/ 3823855 w 4006963"/>
              <a:gd name="connsiteY36" fmla="*/ 124691 h 1717964"/>
              <a:gd name="connsiteX37" fmla="*/ 3865419 w 4006963"/>
              <a:gd name="connsiteY37" fmla="*/ 152400 h 1717964"/>
              <a:gd name="connsiteX38" fmla="*/ 3893128 w 4006963"/>
              <a:gd name="connsiteY38" fmla="*/ 193964 h 1717964"/>
              <a:gd name="connsiteX39" fmla="*/ 3920837 w 4006963"/>
              <a:gd name="connsiteY39" fmla="*/ 318655 h 1717964"/>
              <a:gd name="connsiteX40" fmla="*/ 3948546 w 4006963"/>
              <a:gd name="connsiteY40" fmla="*/ 401782 h 1717964"/>
              <a:gd name="connsiteX41" fmla="*/ 3976255 w 4006963"/>
              <a:gd name="connsiteY41" fmla="*/ 443345 h 1717964"/>
              <a:gd name="connsiteX42" fmla="*/ 3990109 w 4006963"/>
              <a:gd name="connsiteY42" fmla="*/ 540327 h 1717964"/>
              <a:gd name="connsiteX43" fmla="*/ 3990109 w 4006963"/>
              <a:gd name="connsiteY43" fmla="*/ 1330036 h 1717964"/>
              <a:gd name="connsiteX44" fmla="*/ 3962400 w 4006963"/>
              <a:gd name="connsiteY44" fmla="*/ 1413164 h 1717964"/>
              <a:gd name="connsiteX45" fmla="*/ 3948546 w 4006963"/>
              <a:gd name="connsiteY45" fmla="*/ 1468582 h 1717964"/>
              <a:gd name="connsiteX46" fmla="*/ 3906982 w 4006963"/>
              <a:gd name="connsiteY46" fmla="*/ 1482436 h 1717964"/>
              <a:gd name="connsiteX47" fmla="*/ 3865419 w 4006963"/>
              <a:gd name="connsiteY47" fmla="*/ 1510145 h 1717964"/>
              <a:gd name="connsiteX48" fmla="*/ 3851564 w 4006963"/>
              <a:gd name="connsiteY48" fmla="*/ 1620982 h 1717964"/>
              <a:gd name="connsiteX49" fmla="*/ 3851564 w 4006963"/>
              <a:gd name="connsiteY49" fmla="*/ 1620982 h 1717964"/>
              <a:gd name="connsiteX50" fmla="*/ 3740728 w 4006963"/>
              <a:gd name="connsiteY50" fmla="*/ 1565564 h 1717964"/>
              <a:gd name="connsiteX51" fmla="*/ 3657600 w 4006963"/>
              <a:gd name="connsiteY51" fmla="*/ 1524000 h 1717964"/>
              <a:gd name="connsiteX52" fmla="*/ 3616037 w 4006963"/>
              <a:gd name="connsiteY52" fmla="*/ 1537855 h 1717964"/>
              <a:gd name="connsiteX53" fmla="*/ 3588328 w 4006963"/>
              <a:gd name="connsiteY53" fmla="*/ 1510145 h 1717964"/>
              <a:gd name="connsiteX54" fmla="*/ 3546764 w 4006963"/>
              <a:gd name="connsiteY54" fmla="*/ 1496291 h 1717964"/>
              <a:gd name="connsiteX55" fmla="*/ 3255819 w 4006963"/>
              <a:gd name="connsiteY55" fmla="*/ 1468582 h 1717964"/>
              <a:gd name="connsiteX56" fmla="*/ 3186546 w 4006963"/>
              <a:gd name="connsiteY56" fmla="*/ 1427018 h 1717964"/>
              <a:gd name="connsiteX57" fmla="*/ 3144982 w 4006963"/>
              <a:gd name="connsiteY57" fmla="*/ 1440873 h 1717964"/>
              <a:gd name="connsiteX58" fmla="*/ 3048000 w 4006963"/>
              <a:gd name="connsiteY58" fmla="*/ 1468582 h 1717964"/>
              <a:gd name="connsiteX59" fmla="*/ 2951019 w 4006963"/>
              <a:gd name="connsiteY59" fmla="*/ 1440873 h 1717964"/>
              <a:gd name="connsiteX60" fmla="*/ 2895600 w 4006963"/>
              <a:gd name="connsiteY60" fmla="*/ 1427018 h 1717964"/>
              <a:gd name="connsiteX61" fmla="*/ 2701637 w 4006963"/>
              <a:gd name="connsiteY61" fmla="*/ 1454727 h 1717964"/>
              <a:gd name="connsiteX62" fmla="*/ 2604655 w 4006963"/>
              <a:gd name="connsiteY62" fmla="*/ 1440873 h 1717964"/>
              <a:gd name="connsiteX63" fmla="*/ 2216728 w 4006963"/>
              <a:gd name="connsiteY63" fmla="*/ 1427018 h 1717964"/>
              <a:gd name="connsiteX64" fmla="*/ 2064328 w 4006963"/>
              <a:gd name="connsiteY64" fmla="*/ 1440873 h 1717964"/>
              <a:gd name="connsiteX65" fmla="*/ 2022764 w 4006963"/>
              <a:gd name="connsiteY65" fmla="*/ 1454727 h 1717964"/>
              <a:gd name="connsiteX66" fmla="*/ 1551709 w 4006963"/>
              <a:gd name="connsiteY66" fmla="*/ 1468582 h 1717964"/>
              <a:gd name="connsiteX67" fmla="*/ 1191491 w 4006963"/>
              <a:gd name="connsiteY67" fmla="*/ 1496291 h 1717964"/>
              <a:gd name="connsiteX68" fmla="*/ 1108364 w 4006963"/>
              <a:gd name="connsiteY68" fmla="*/ 1524000 h 1717964"/>
              <a:gd name="connsiteX69" fmla="*/ 1039091 w 4006963"/>
              <a:gd name="connsiteY69" fmla="*/ 1496291 h 1717964"/>
              <a:gd name="connsiteX70" fmla="*/ 997528 w 4006963"/>
              <a:gd name="connsiteY70" fmla="*/ 1440873 h 1717964"/>
              <a:gd name="connsiteX71" fmla="*/ 900546 w 4006963"/>
              <a:gd name="connsiteY71" fmla="*/ 1454727 h 1717964"/>
              <a:gd name="connsiteX72" fmla="*/ 872837 w 4006963"/>
              <a:gd name="connsiteY72" fmla="*/ 1496291 h 1717964"/>
              <a:gd name="connsiteX73" fmla="*/ 762000 w 4006963"/>
              <a:gd name="connsiteY73" fmla="*/ 1537855 h 1717964"/>
              <a:gd name="connsiteX74" fmla="*/ 678873 w 4006963"/>
              <a:gd name="connsiteY74" fmla="*/ 1565564 h 1717964"/>
              <a:gd name="connsiteX75" fmla="*/ 637309 w 4006963"/>
              <a:gd name="connsiteY75" fmla="*/ 1579418 h 1717964"/>
              <a:gd name="connsiteX76" fmla="*/ 595746 w 4006963"/>
              <a:gd name="connsiteY76" fmla="*/ 1593273 h 1717964"/>
              <a:gd name="connsiteX77" fmla="*/ 484909 w 4006963"/>
              <a:gd name="connsiteY77" fmla="*/ 1620982 h 1717964"/>
              <a:gd name="connsiteX78" fmla="*/ 401782 w 4006963"/>
              <a:gd name="connsiteY78" fmla="*/ 1676400 h 1717964"/>
              <a:gd name="connsiteX79" fmla="*/ 221673 w 4006963"/>
              <a:gd name="connsiteY79" fmla="*/ 1717964 h 1717964"/>
              <a:gd name="connsiteX80" fmla="*/ 221673 w 4006963"/>
              <a:gd name="connsiteY80" fmla="*/ 1717964 h 1717964"/>
              <a:gd name="connsiteX81" fmla="*/ 180109 w 4006963"/>
              <a:gd name="connsiteY81" fmla="*/ 1607127 h 1717964"/>
              <a:gd name="connsiteX82" fmla="*/ 152400 w 4006963"/>
              <a:gd name="connsiteY82" fmla="*/ 1524000 h 1717964"/>
              <a:gd name="connsiteX83" fmla="*/ 124691 w 4006963"/>
              <a:gd name="connsiteY83" fmla="*/ 1440873 h 1717964"/>
              <a:gd name="connsiteX84" fmla="*/ 96982 w 4006963"/>
              <a:gd name="connsiteY84" fmla="*/ 1357745 h 1717964"/>
              <a:gd name="connsiteX85" fmla="*/ 83128 w 4006963"/>
              <a:gd name="connsiteY85" fmla="*/ 1316182 h 1717964"/>
              <a:gd name="connsiteX86" fmla="*/ 69273 w 4006963"/>
              <a:gd name="connsiteY86" fmla="*/ 1122218 h 1717964"/>
              <a:gd name="connsiteX87" fmla="*/ 55419 w 4006963"/>
              <a:gd name="connsiteY87" fmla="*/ 1080655 h 1717964"/>
              <a:gd name="connsiteX88" fmla="*/ 27709 w 4006963"/>
              <a:gd name="connsiteY88" fmla="*/ 983673 h 1717964"/>
              <a:gd name="connsiteX89" fmla="*/ 13855 w 4006963"/>
              <a:gd name="connsiteY89" fmla="*/ 858982 h 1717964"/>
              <a:gd name="connsiteX90" fmla="*/ 0 w 4006963"/>
              <a:gd name="connsiteY90" fmla="*/ 803564 h 1717964"/>
              <a:gd name="connsiteX91" fmla="*/ 13855 w 4006963"/>
              <a:gd name="connsiteY91" fmla="*/ 498764 h 1717964"/>
              <a:gd name="connsiteX92" fmla="*/ 27709 w 4006963"/>
              <a:gd name="connsiteY92" fmla="*/ 457200 h 1717964"/>
              <a:gd name="connsiteX93" fmla="*/ 41564 w 4006963"/>
              <a:gd name="connsiteY93" fmla="*/ 387927 h 1717964"/>
              <a:gd name="connsiteX94" fmla="*/ 55419 w 4006963"/>
              <a:gd name="connsiteY94" fmla="*/ 263236 h 1717964"/>
              <a:gd name="connsiteX95" fmla="*/ 96982 w 4006963"/>
              <a:gd name="connsiteY95" fmla="*/ 180109 h 1717964"/>
              <a:gd name="connsiteX96" fmla="*/ 110837 w 4006963"/>
              <a:gd name="connsiteY96" fmla="*/ 138545 h 1717964"/>
              <a:gd name="connsiteX97" fmla="*/ 124691 w 4006963"/>
              <a:gd name="connsiteY97" fmla="*/ 69273 h 1717964"/>
              <a:gd name="connsiteX98" fmla="*/ 166255 w 4006963"/>
              <a:gd name="connsiteY98" fmla="*/ 41564 h 1717964"/>
              <a:gd name="connsiteX99" fmla="*/ 138546 w 4006963"/>
              <a:gd name="connsiteY99" fmla="*/ 0 h 171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4006963" h="1717964">
                <a:moveTo>
                  <a:pt x="138546" y="0"/>
                </a:moveTo>
                <a:lnTo>
                  <a:pt x="138546" y="0"/>
                </a:lnTo>
                <a:cubicBezTo>
                  <a:pt x="170873" y="23091"/>
                  <a:pt x="205835" y="42880"/>
                  <a:pt x="235528" y="69273"/>
                </a:cubicBezTo>
                <a:cubicBezTo>
                  <a:pt x="247973" y="80335"/>
                  <a:pt x="249383" y="101600"/>
                  <a:pt x="263237" y="110836"/>
                </a:cubicBezTo>
                <a:cubicBezTo>
                  <a:pt x="279080" y="121398"/>
                  <a:pt x="300826" y="118005"/>
                  <a:pt x="318655" y="124691"/>
                </a:cubicBezTo>
                <a:cubicBezTo>
                  <a:pt x="337993" y="131943"/>
                  <a:pt x="355090" y="144264"/>
                  <a:pt x="374073" y="152400"/>
                </a:cubicBezTo>
                <a:cubicBezTo>
                  <a:pt x="387496" y="158153"/>
                  <a:pt x="401782" y="161637"/>
                  <a:pt x="415637" y="166255"/>
                </a:cubicBezTo>
                <a:cubicBezTo>
                  <a:pt x="429491" y="180109"/>
                  <a:pt x="438473" y="202056"/>
                  <a:pt x="457200" y="207818"/>
                </a:cubicBezTo>
                <a:cubicBezTo>
                  <a:pt x="501560" y="221467"/>
                  <a:pt x="549800" y="215109"/>
                  <a:pt x="595746" y="221673"/>
                </a:cubicBezTo>
                <a:cubicBezTo>
                  <a:pt x="626195" y="226023"/>
                  <a:pt x="663118" y="239512"/>
                  <a:pt x="692728" y="249382"/>
                </a:cubicBezTo>
                <a:cubicBezTo>
                  <a:pt x="771237" y="244764"/>
                  <a:pt x="850001" y="243352"/>
                  <a:pt x="928255" y="235527"/>
                </a:cubicBezTo>
                <a:cubicBezTo>
                  <a:pt x="942787" y="234074"/>
                  <a:pt x="955304" y="220060"/>
                  <a:pt x="969819" y="221673"/>
                </a:cubicBezTo>
                <a:cubicBezTo>
                  <a:pt x="998848" y="224899"/>
                  <a:pt x="1023803" y="247439"/>
                  <a:pt x="1052946" y="249382"/>
                </a:cubicBezTo>
                <a:lnTo>
                  <a:pt x="1260764" y="263236"/>
                </a:lnTo>
                <a:cubicBezTo>
                  <a:pt x="1279237" y="267854"/>
                  <a:pt x="1297873" y="271860"/>
                  <a:pt x="1316182" y="277091"/>
                </a:cubicBezTo>
                <a:cubicBezTo>
                  <a:pt x="1330224" y="281103"/>
                  <a:pt x="1343231" y="292558"/>
                  <a:pt x="1357746" y="290945"/>
                </a:cubicBezTo>
                <a:cubicBezTo>
                  <a:pt x="1422423" y="283758"/>
                  <a:pt x="1436342" y="253015"/>
                  <a:pt x="1496291" y="249382"/>
                </a:cubicBezTo>
                <a:cubicBezTo>
                  <a:pt x="1630053" y="241275"/>
                  <a:pt x="1764146" y="240145"/>
                  <a:pt x="1898073" y="235527"/>
                </a:cubicBezTo>
                <a:cubicBezTo>
                  <a:pt x="2007657" y="199001"/>
                  <a:pt x="1880152" y="235527"/>
                  <a:pt x="2119746" y="235527"/>
                </a:cubicBezTo>
                <a:cubicBezTo>
                  <a:pt x="2161565" y="235527"/>
                  <a:pt x="2202873" y="226291"/>
                  <a:pt x="2244437" y="221673"/>
                </a:cubicBezTo>
                <a:cubicBezTo>
                  <a:pt x="2258291" y="217055"/>
                  <a:pt x="2271396" y="207818"/>
                  <a:pt x="2286000" y="207818"/>
                </a:cubicBezTo>
                <a:cubicBezTo>
                  <a:pt x="2303394" y="207818"/>
                  <a:pt x="2363383" y="228994"/>
                  <a:pt x="2382982" y="235527"/>
                </a:cubicBezTo>
                <a:cubicBezTo>
                  <a:pt x="2452255" y="230909"/>
                  <a:pt x="2521755" y="228941"/>
                  <a:pt x="2590800" y="221673"/>
                </a:cubicBezTo>
                <a:cubicBezTo>
                  <a:pt x="2609737" y="219680"/>
                  <a:pt x="2627910" y="213049"/>
                  <a:pt x="2646219" y="207818"/>
                </a:cubicBezTo>
                <a:cubicBezTo>
                  <a:pt x="2660261" y="203806"/>
                  <a:pt x="2673224" y="195113"/>
                  <a:pt x="2687782" y="193964"/>
                </a:cubicBezTo>
                <a:cubicBezTo>
                  <a:pt x="2849180" y="181222"/>
                  <a:pt x="3172691" y="166255"/>
                  <a:pt x="3172691" y="166255"/>
                </a:cubicBezTo>
                <a:cubicBezTo>
                  <a:pt x="3186546" y="157018"/>
                  <a:pt x="3197830" y="141283"/>
                  <a:pt x="3214255" y="138545"/>
                </a:cubicBezTo>
                <a:cubicBezTo>
                  <a:pt x="3228660" y="136144"/>
                  <a:pt x="3241215" y="152400"/>
                  <a:pt x="3255819" y="152400"/>
                </a:cubicBezTo>
                <a:cubicBezTo>
                  <a:pt x="3279367" y="152400"/>
                  <a:pt x="3302373" y="144741"/>
                  <a:pt x="3325091" y="138545"/>
                </a:cubicBezTo>
                <a:cubicBezTo>
                  <a:pt x="3353270" y="130860"/>
                  <a:pt x="3380510" y="120072"/>
                  <a:pt x="3408219" y="110836"/>
                </a:cubicBezTo>
                <a:cubicBezTo>
                  <a:pt x="3422073" y="106218"/>
                  <a:pt x="3435462" y="99846"/>
                  <a:pt x="3449782" y="96982"/>
                </a:cubicBezTo>
                <a:cubicBezTo>
                  <a:pt x="3547699" y="77398"/>
                  <a:pt x="3496711" y="90574"/>
                  <a:pt x="3602182" y="55418"/>
                </a:cubicBezTo>
                <a:lnTo>
                  <a:pt x="3685309" y="27709"/>
                </a:lnTo>
                <a:cubicBezTo>
                  <a:pt x="3699164" y="23091"/>
                  <a:pt x="3712553" y="16719"/>
                  <a:pt x="3726873" y="13855"/>
                </a:cubicBezTo>
                <a:lnTo>
                  <a:pt x="3796146" y="0"/>
                </a:lnTo>
                <a:lnTo>
                  <a:pt x="3796146" y="0"/>
                </a:lnTo>
                <a:cubicBezTo>
                  <a:pt x="3805382" y="41564"/>
                  <a:pt x="3806236" y="85930"/>
                  <a:pt x="3823855" y="124691"/>
                </a:cubicBezTo>
                <a:cubicBezTo>
                  <a:pt x="3830745" y="139850"/>
                  <a:pt x="3853645" y="140626"/>
                  <a:pt x="3865419" y="152400"/>
                </a:cubicBezTo>
                <a:cubicBezTo>
                  <a:pt x="3877193" y="164174"/>
                  <a:pt x="3883892" y="180109"/>
                  <a:pt x="3893128" y="193964"/>
                </a:cubicBezTo>
                <a:cubicBezTo>
                  <a:pt x="3932767" y="312885"/>
                  <a:pt x="3872068" y="123581"/>
                  <a:pt x="3920837" y="318655"/>
                </a:cubicBezTo>
                <a:cubicBezTo>
                  <a:pt x="3927921" y="346991"/>
                  <a:pt x="3932344" y="377480"/>
                  <a:pt x="3948546" y="401782"/>
                </a:cubicBezTo>
                <a:lnTo>
                  <a:pt x="3976255" y="443345"/>
                </a:lnTo>
                <a:cubicBezTo>
                  <a:pt x="3980873" y="475672"/>
                  <a:pt x="3987153" y="507806"/>
                  <a:pt x="3990109" y="540327"/>
                </a:cubicBezTo>
                <a:cubicBezTo>
                  <a:pt x="4015491" y="819531"/>
                  <a:pt x="4009471" y="1020245"/>
                  <a:pt x="3990109" y="1330036"/>
                </a:cubicBezTo>
                <a:cubicBezTo>
                  <a:pt x="3988287" y="1359187"/>
                  <a:pt x="3969484" y="1384828"/>
                  <a:pt x="3962400" y="1413164"/>
                </a:cubicBezTo>
                <a:cubicBezTo>
                  <a:pt x="3957782" y="1431637"/>
                  <a:pt x="3960441" y="1453713"/>
                  <a:pt x="3948546" y="1468582"/>
                </a:cubicBezTo>
                <a:cubicBezTo>
                  <a:pt x="3939423" y="1479986"/>
                  <a:pt x="3920837" y="1477818"/>
                  <a:pt x="3906982" y="1482436"/>
                </a:cubicBezTo>
                <a:cubicBezTo>
                  <a:pt x="3893128" y="1491672"/>
                  <a:pt x="3872182" y="1494929"/>
                  <a:pt x="3865419" y="1510145"/>
                </a:cubicBezTo>
                <a:cubicBezTo>
                  <a:pt x="3850911" y="1542788"/>
                  <a:pt x="3851564" y="1584217"/>
                  <a:pt x="3851564" y="1620982"/>
                </a:cubicBezTo>
                <a:lnTo>
                  <a:pt x="3851564" y="1620982"/>
                </a:lnTo>
                <a:cubicBezTo>
                  <a:pt x="3814619" y="1602509"/>
                  <a:pt x="3776991" y="1585343"/>
                  <a:pt x="3740728" y="1565564"/>
                </a:cubicBezTo>
                <a:cubicBezTo>
                  <a:pt x="3656318" y="1519522"/>
                  <a:pt x="3741882" y="1552095"/>
                  <a:pt x="3657600" y="1524000"/>
                </a:cubicBezTo>
                <a:cubicBezTo>
                  <a:pt x="3643746" y="1528618"/>
                  <a:pt x="3630357" y="1540719"/>
                  <a:pt x="3616037" y="1537855"/>
                </a:cubicBezTo>
                <a:cubicBezTo>
                  <a:pt x="3603228" y="1535293"/>
                  <a:pt x="3599529" y="1516866"/>
                  <a:pt x="3588328" y="1510145"/>
                </a:cubicBezTo>
                <a:cubicBezTo>
                  <a:pt x="3575805" y="1502631"/>
                  <a:pt x="3561132" y="1498903"/>
                  <a:pt x="3546764" y="1496291"/>
                </a:cubicBezTo>
                <a:cubicBezTo>
                  <a:pt x="3468569" y="1482074"/>
                  <a:pt x="3323637" y="1473799"/>
                  <a:pt x="3255819" y="1468582"/>
                </a:cubicBezTo>
                <a:cubicBezTo>
                  <a:pt x="3233870" y="1446634"/>
                  <a:pt x="3222514" y="1427018"/>
                  <a:pt x="3186546" y="1427018"/>
                </a:cubicBezTo>
                <a:cubicBezTo>
                  <a:pt x="3171942" y="1427018"/>
                  <a:pt x="3159024" y="1436861"/>
                  <a:pt x="3144982" y="1440873"/>
                </a:cubicBezTo>
                <a:cubicBezTo>
                  <a:pt x="3023206" y="1475666"/>
                  <a:pt x="3147657" y="1435362"/>
                  <a:pt x="3048000" y="1468582"/>
                </a:cubicBezTo>
                <a:cubicBezTo>
                  <a:pt x="2874737" y="1425265"/>
                  <a:pt x="3090161" y="1480628"/>
                  <a:pt x="2951019" y="1440873"/>
                </a:cubicBezTo>
                <a:cubicBezTo>
                  <a:pt x="2932710" y="1435642"/>
                  <a:pt x="2914073" y="1431636"/>
                  <a:pt x="2895600" y="1427018"/>
                </a:cubicBezTo>
                <a:cubicBezTo>
                  <a:pt x="2854231" y="1433913"/>
                  <a:pt x="2736322" y="1454727"/>
                  <a:pt x="2701637" y="1454727"/>
                </a:cubicBezTo>
                <a:cubicBezTo>
                  <a:pt x="2668981" y="1454727"/>
                  <a:pt x="2637257" y="1442736"/>
                  <a:pt x="2604655" y="1440873"/>
                </a:cubicBezTo>
                <a:cubicBezTo>
                  <a:pt x="2475474" y="1433491"/>
                  <a:pt x="2346037" y="1431636"/>
                  <a:pt x="2216728" y="1427018"/>
                </a:cubicBezTo>
                <a:cubicBezTo>
                  <a:pt x="2165928" y="1431636"/>
                  <a:pt x="2114825" y="1433659"/>
                  <a:pt x="2064328" y="1440873"/>
                </a:cubicBezTo>
                <a:cubicBezTo>
                  <a:pt x="2049871" y="1442938"/>
                  <a:pt x="2037347" y="1453939"/>
                  <a:pt x="2022764" y="1454727"/>
                </a:cubicBezTo>
                <a:cubicBezTo>
                  <a:pt x="1865907" y="1463206"/>
                  <a:pt x="1708727" y="1463964"/>
                  <a:pt x="1551709" y="1468582"/>
                </a:cubicBezTo>
                <a:cubicBezTo>
                  <a:pt x="1397342" y="1520037"/>
                  <a:pt x="1611672" y="1452824"/>
                  <a:pt x="1191491" y="1496291"/>
                </a:cubicBezTo>
                <a:cubicBezTo>
                  <a:pt x="1162438" y="1499296"/>
                  <a:pt x="1108364" y="1524000"/>
                  <a:pt x="1108364" y="1524000"/>
                </a:cubicBezTo>
                <a:cubicBezTo>
                  <a:pt x="1085273" y="1514764"/>
                  <a:pt x="1058987" y="1511213"/>
                  <a:pt x="1039091" y="1496291"/>
                </a:cubicBezTo>
                <a:cubicBezTo>
                  <a:pt x="1020618" y="1482437"/>
                  <a:pt x="1019645" y="1447508"/>
                  <a:pt x="997528" y="1440873"/>
                </a:cubicBezTo>
                <a:cubicBezTo>
                  <a:pt x="966250" y="1431489"/>
                  <a:pt x="932873" y="1450109"/>
                  <a:pt x="900546" y="1454727"/>
                </a:cubicBezTo>
                <a:cubicBezTo>
                  <a:pt x="891310" y="1468582"/>
                  <a:pt x="884611" y="1484517"/>
                  <a:pt x="872837" y="1496291"/>
                </a:cubicBezTo>
                <a:cubicBezTo>
                  <a:pt x="833658" y="1535470"/>
                  <a:pt x="816518" y="1522986"/>
                  <a:pt x="762000" y="1537855"/>
                </a:cubicBezTo>
                <a:cubicBezTo>
                  <a:pt x="733821" y="1545540"/>
                  <a:pt x="706582" y="1556328"/>
                  <a:pt x="678873" y="1565564"/>
                </a:cubicBezTo>
                <a:lnTo>
                  <a:pt x="637309" y="1579418"/>
                </a:lnTo>
                <a:cubicBezTo>
                  <a:pt x="623455" y="1584036"/>
                  <a:pt x="609914" y="1589731"/>
                  <a:pt x="595746" y="1593273"/>
                </a:cubicBezTo>
                <a:lnTo>
                  <a:pt x="484909" y="1620982"/>
                </a:lnTo>
                <a:cubicBezTo>
                  <a:pt x="457200" y="1639455"/>
                  <a:pt x="434631" y="1670925"/>
                  <a:pt x="401782" y="1676400"/>
                </a:cubicBezTo>
                <a:cubicBezTo>
                  <a:pt x="229086" y="1705183"/>
                  <a:pt x="275255" y="1664382"/>
                  <a:pt x="221673" y="1717964"/>
                </a:cubicBezTo>
                <a:lnTo>
                  <a:pt x="221673" y="1717964"/>
                </a:lnTo>
                <a:cubicBezTo>
                  <a:pt x="207818" y="1681018"/>
                  <a:pt x="193380" y="1644286"/>
                  <a:pt x="180109" y="1607127"/>
                </a:cubicBezTo>
                <a:cubicBezTo>
                  <a:pt x="170285" y="1579621"/>
                  <a:pt x="161636" y="1551709"/>
                  <a:pt x="152400" y="1524000"/>
                </a:cubicBezTo>
                <a:lnTo>
                  <a:pt x="124691" y="1440873"/>
                </a:lnTo>
                <a:lnTo>
                  <a:pt x="96982" y="1357745"/>
                </a:lnTo>
                <a:lnTo>
                  <a:pt x="83128" y="1316182"/>
                </a:lnTo>
                <a:cubicBezTo>
                  <a:pt x="78510" y="1251527"/>
                  <a:pt x="76847" y="1186593"/>
                  <a:pt x="69273" y="1122218"/>
                </a:cubicBezTo>
                <a:cubicBezTo>
                  <a:pt x="67567" y="1107714"/>
                  <a:pt x="59431" y="1094697"/>
                  <a:pt x="55419" y="1080655"/>
                </a:cubicBezTo>
                <a:cubicBezTo>
                  <a:pt x="20634" y="958906"/>
                  <a:pt x="60922" y="1083306"/>
                  <a:pt x="27709" y="983673"/>
                </a:cubicBezTo>
                <a:cubicBezTo>
                  <a:pt x="23091" y="942109"/>
                  <a:pt x="20214" y="900315"/>
                  <a:pt x="13855" y="858982"/>
                </a:cubicBezTo>
                <a:cubicBezTo>
                  <a:pt x="10960" y="840162"/>
                  <a:pt x="0" y="822605"/>
                  <a:pt x="0" y="803564"/>
                </a:cubicBezTo>
                <a:cubicBezTo>
                  <a:pt x="0" y="701859"/>
                  <a:pt x="5745" y="600145"/>
                  <a:pt x="13855" y="498764"/>
                </a:cubicBezTo>
                <a:cubicBezTo>
                  <a:pt x="15020" y="484206"/>
                  <a:pt x="24167" y="471368"/>
                  <a:pt x="27709" y="457200"/>
                </a:cubicBezTo>
                <a:cubicBezTo>
                  <a:pt x="33420" y="434355"/>
                  <a:pt x="38234" y="411239"/>
                  <a:pt x="41564" y="387927"/>
                </a:cubicBezTo>
                <a:cubicBezTo>
                  <a:pt x="47478" y="346528"/>
                  <a:pt x="48544" y="304486"/>
                  <a:pt x="55419" y="263236"/>
                </a:cubicBezTo>
                <a:cubicBezTo>
                  <a:pt x="64125" y="211001"/>
                  <a:pt x="73046" y="227981"/>
                  <a:pt x="96982" y="180109"/>
                </a:cubicBezTo>
                <a:cubicBezTo>
                  <a:pt x="103513" y="167047"/>
                  <a:pt x="107295" y="152713"/>
                  <a:pt x="110837" y="138545"/>
                </a:cubicBezTo>
                <a:cubicBezTo>
                  <a:pt x="116548" y="115700"/>
                  <a:pt x="113008" y="89718"/>
                  <a:pt x="124691" y="69273"/>
                </a:cubicBezTo>
                <a:cubicBezTo>
                  <a:pt x="132952" y="54816"/>
                  <a:pt x="152934" y="51555"/>
                  <a:pt x="166255" y="41564"/>
                </a:cubicBezTo>
                <a:cubicBezTo>
                  <a:pt x="171480" y="37645"/>
                  <a:pt x="143164" y="6927"/>
                  <a:pt x="138546" y="0"/>
                </a:cubicBezTo>
                <a:close/>
              </a:path>
            </a:pathLst>
          </a:custGeom>
          <a:solidFill>
            <a:srgbClr val="FFFF7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79512" y="4293096"/>
            <a:ext cx="4104456" cy="7200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 rot="10800000">
            <a:off x="4764762" y="3500473"/>
            <a:ext cx="4006963" cy="1717964"/>
          </a:xfrm>
          <a:custGeom>
            <a:avLst/>
            <a:gdLst>
              <a:gd name="connsiteX0" fmla="*/ 138546 w 4006963"/>
              <a:gd name="connsiteY0" fmla="*/ 0 h 1717964"/>
              <a:gd name="connsiteX1" fmla="*/ 138546 w 4006963"/>
              <a:gd name="connsiteY1" fmla="*/ 0 h 1717964"/>
              <a:gd name="connsiteX2" fmla="*/ 235528 w 4006963"/>
              <a:gd name="connsiteY2" fmla="*/ 69273 h 1717964"/>
              <a:gd name="connsiteX3" fmla="*/ 263237 w 4006963"/>
              <a:gd name="connsiteY3" fmla="*/ 110836 h 1717964"/>
              <a:gd name="connsiteX4" fmla="*/ 318655 w 4006963"/>
              <a:gd name="connsiteY4" fmla="*/ 124691 h 1717964"/>
              <a:gd name="connsiteX5" fmla="*/ 374073 w 4006963"/>
              <a:gd name="connsiteY5" fmla="*/ 152400 h 1717964"/>
              <a:gd name="connsiteX6" fmla="*/ 415637 w 4006963"/>
              <a:gd name="connsiteY6" fmla="*/ 166255 h 1717964"/>
              <a:gd name="connsiteX7" fmla="*/ 457200 w 4006963"/>
              <a:gd name="connsiteY7" fmla="*/ 207818 h 1717964"/>
              <a:gd name="connsiteX8" fmla="*/ 595746 w 4006963"/>
              <a:gd name="connsiteY8" fmla="*/ 221673 h 1717964"/>
              <a:gd name="connsiteX9" fmla="*/ 692728 w 4006963"/>
              <a:gd name="connsiteY9" fmla="*/ 249382 h 1717964"/>
              <a:gd name="connsiteX10" fmla="*/ 928255 w 4006963"/>
              <a:gd name="connsiteY10" fmla="*/ 235527 h 1717964"/>
              <a:gd name="connsiteX11" fmla="*/ 969819 w 4006963"/>
              <a:gd name="connsiteY11" fmla="*/ 221673 h 1717964"/>
              <a:gd name="connsiteX12" fmla="*/ 1052946 w 4006963"/>
              <a:gd name="connsiteY12" fmla="*/ 249382 h 1717964"/>
              <a:gd name="connsiteX13" fmla="*/ 1260764 w 4006963"/>
              <a:gd name="connsiteY13" fmla="*/ 263236 h 1717964"/>
              <a:gd name="connsiteX14" fmla="*/ 1316182 w 4006963"/>
              <a:gd name="connsiteY14" fmla="*/ 277091 h 1717964"/>
              <a:gd name="connsiteX15" fmla="*/ 1357746 w 4006963"/>
              <a:gd name="connsiteY15" fmla="*/ 290945 h 1717964"/>
              <a:gd name="connsiteX16" fmla="*/ 1496291 w 4006963"/>
              <a:gd name="connsiteY16" fmla="*/ 249382 h 1717964"/>
              <a:gd name="connsiteX17" fmla="*/ 1898073 w 4006963"/>
              <a:gd name="connsiteY17" fmla="*/ 235527 h 1717964"/>
              <a:gd name="connsiteX18" fmla="*/ 2119746 w 4006963"/>
              <a:gd name="connsiteY18" fmla="*/ 235527 h 1717964"/>
              <a:gd name="connsiteX19" fmla="*/ 2244437 w 4006963"/>
              <a:gd name="connsiteY19" fmla="*/ 221673 h 1717964"/>
              <a:gd name="connsiteX20" fmla="*/ 2286000 w 4006963"/>
              <a:gd name="connsiteY20" fmla="*/ 207818 h 1717964"/>
              <a:gd name="connsiteX21" fmla="*/ 2382982 w 4006963"/>
              <a:gd name="connsiteY21" fmla="*/ 235527 h 1717964"/>
              <a:gd name="connsiteX22" fmla="*/ 2590800 w 4006963"/>
              <a:gd name="connsiteY22" fmla="*/ 221673 h 1717964"/>
              <a:gd name="connsiteX23" fmla="*/ 2646219 w 4006963"/>
              <a:gd name="connsiteY23" fmla="*/ 207818 h 1717964"/>
              <a:gd name="connsiteX24" fmla="*/ 2687782 w 4006963"/>
              <a:gd name="connsiteY24" fmla="*/ 193964 h 1717964"/>
              <a:gd name="connsiteX25" fmla="*/ 3172691 w 4006963"/>
              <a:gd name="connsiteY25" fmla="*/ 166255 h 1717964"/>
              <a:gd name="connsiteX26" fmla="*/ 3214255 w 4006963"/>
              <a:gd name="connsiteY26" fmla="*/ 138545 h 1717964"/>
              <a:gd name="connsiteX27" fmla="*/ 3255819 w 4006963"/>
              <a:gd name="connsiteY27" fmla="*/ 152400 h 1717964"/>
              <a:gd name="connsiteX28" fmla="*/ 3325091 w 4006963"/>
              <a:gd name="connsiteY28" fmla="*/ 138545 h 1717964"/>
              <a:gd name="connsiteX29" fmla="*/ 3408219 w 4006963"/>
              <a:gd name="connsiteY29" fmla="*/ 110836 h 1717964"/>
              <a:gd name="connsiteX30" fmla="*/ 3449782 w 4006963"/>
              <a:gd name="connsiteY30" fmla="*/ 96982 h 1717964"/>
              <a:gd name="connsiteX31" fmla="*/ 3602182 w 4006963"/>
              <a:gd name="connsiteY31" fmla="*/ 55418 h 1717964"/>
              <a:gd name="connsiteX32" fmla="*/ 3685309 w 4006963"/>
              <a:gd name="connsiteY32" fmla="*/ 27709 h 1717964"/>
              <a:gd name="connsiteX33" fmla="*/ 3726873 w 4006963"/>
              <a:gd name="connsiteY33" fmla="*/ 13855 h 1717964"/>
              <a:gd name="connsiteX34" fmla="*/ 3796146 w 4006963"/>
              <a:gd name="connsiteY34" fmla="*/ 0 h 1717964"/>
              <a:gd name="connsiteX35" fmla="*/ 3796146 w 4006963"/>
              <a:gd name="connsiteY35" fmla="*/ 0 h 1717964"/>
              <a:gd name="connsiteX36" fmla="*/ 3823855 w 4006963"/>
              <a:gd name="connsiteY36" fmla="*/ 124691 h 1717964"/>
              <a:gd name="connsiteX37" fmla="*/ 3865419 w 4006963"/>
              <a:gd name="connsiteY37" fmla="*/ 152400 h 1717964"/>
              <a:gd name="connsiteX38" fmla="*/ 3893128 w 4006963"/>
              <a:gd name="connsiteY38" fmla="*/ 193964 h 1717964"/>
              <a:gd name="connsiteX39" fmla="*/ 3920837 w 4006963"/>
              <a:gd name="connsiteY39" fmla="*/ 318655 h 1717964"/>
              <a:gd name="connsiteX40" fmla="*/ 3948546 w 4006963"/>
              <a:gd name="connsiteY40" fmla="*/ 401782 h 1717964"/>
              <a:gd name="connsiteX41" fmla="*/ 3976255 w 4006963"/>
              <a:gd name="connsiteY41" fmla="*/ 443345 h 1717964"/>
              <a:gd name="connsiteX42" fmla="*/ 3990109 w 4006963"/>
              <a:gd name="connsiteY42" fmla="*/ 540327 h 1717964"/>
              <a:gd name="connsiteX43" fmla="*/ 3990109 w 4006963"/>
              <a:gd name="connsiteY43" fmla="*/ 1330036 h 1717964"/>
              <a:gd name="connsiteX44" fmla="*/ 3962400 w 4006963"/>
              <a:gd name="connsiteY44" fmla="*/ 1413164 h 1717964"/>
              <a:gd name="connsiteX45" fmla="*/ 3948546 w 4006963"/>
              <a:gd name="connsiteY45" fmla="*/ 1468582 h 1717964"/>
              <a:gd name="connsiteX46" fmla="*/ 3906982 w 4006963"/>
              <a:gd name="connsiteY46" fmla="*/ 1482436 h 1717964"/>
              <a:gd name="connsiteX47" fmla="*/ 3865419 w 4006963"/>
              <a:gd name="connsiteY47" fmla="*/ 1510145 h 1717964"/>
              <a:gd name="connsiteX48" fmla="*/ 3851564 w 4006963"/>
              <a:gd name="connsiteY48" fmla="*/ 1620982 h 1717964"/>
              <a:gd name="connsiteX49" fmla="*/ 3851564 w 4006963"/>
              <a:gd name="connsiteY49" fmla="*/ 1620982 h 1717964"/>
              <a:gd name="connsiteX50" fmla="*/ 3740728 w 4006963"/>
              <a:gd name="connsiteY50" fmla="*/ 1565564 h 1717964"/>
              <a:gd name="connsiteX51" fmla="*/ 3657600 w 4006963"/>
              <a:gd name="connsiteY51" fmla="*/ 1524000 h 1717964"/>
              <a:gd name="connsiteX52" fmla="*/ 3616037 w 4006963"/>
              <a:gd name="connsiteY52" fmla="*/ 1537855 h 1717964"/>
              <a:gd name="connsiteX53" fmla="*/ 3588328 w 4006963"/>
              <a:gd name="connsiteY53" fmla="*/ 1510145 h 1717964"/>
              <a:gd name="connsiteX54" fmla="*/ 3546764 w 4006963"/>
              <a:gd name="connsiteY54" fmla="*/ 1496291 h 1717964"/>
              <a:gd name="connsiteX55" fmla="*/ 3255819 w 4006963"/>
              <a:gd name="connsiteY55" fmla="*/ 1468582 h 1717964"/>
              <a:gd name="connsiteX56" fmla="*/ 3186546 w 4006963"/>
              <a:gd name="connsiteY56" fmla="*/ 1427018 h 1717964"/>
              <a:gd name="connsiteX57" fmla="*/ 3144982 w 4006963"/>
              <a:gd name="connsiteY57" fmla="*/ 1440873 h 1717964"/>
              <a:gd name="connsiteX58" fmla="*/ 3048000 w 4006963"/>
              <a:gd name="connsiteY58" fmla="*/ 1468582 h 1717964"/>
              <a:gd name="connsiteX59" fmla="*/ 2951019 w 4006963"/>
              <a:gd name="connsiteY59" fmla="*/ 1440873 h 1717964"/>
              <a:gd name="connsiteX60" fmla="*/ 2895600 w 4006963"/>
              <a:gd name="connsiteY60" fmla="*/ 1427018 h 1717964"/>
              <a:gd name="connsiteX61" fmla="*/ 2701637 w 4006963"/>
              <a:gd name="connsiteY61" fmla="*/ 1454727 h 1717964"/>
              <a:gd name="connsiteX62" fmla="*/ 2604655 w 4006963"/>
              <a:gd name="connsiteY62" fmla="*/ 1440873 h 1717964"/>
              <a:gd name="connsiteX63" fmla="*/ 2216728 w 4006963"/>
              <a:gd name="connsiteY63" fmla="*/ 1427018 h 1717964"/>
              <a:gd name="connsiteX64" fmla="*/ 2064328 w 4006963"/>
              <a:gd name="connsiteY64" fmla="*/ 1440873 h 1717964"/>
              <a:gd name="connsiteX65" fmla="*/ 2022764 w 4006963"/>
              <a:gd name="connsiteY65" fmla="*/ 1454727 h 1717964"/>
              <a:gd name="connsiteX66" fmla="*/ 1551709 w 4006963"/>
              <a:gd name="connsiteY66" fmla="*/ 1468582 h 1717964"/>
              <a:gd name="connsiteX67" fmla="*/ 1191491 w 4006963"/>
              <a:gd name="connsiteY67" fmla="*/ 1496291 h 1717964"/>
              <a:gd name="connsiteX68" fmla="*/ 1108364 w 4006963"/>
              <a:gd name="connsiteY68" fmla="*/ 1524000 h 1717964"/>
              <a:gd name="connsiteX69" fmla="*/ 1039091 w 4006963"/>
              <a:gd name="connsiteY69" fmla="*/ 1496291 h 1717964"/>
              <a:gd name="connsiteX70" fmla="*/ 997528 w 4006963"/>
              <a:gd name="connsiteY70" fmla="*/ 1440873 h 1717964"/>
              <a:gd name="connsiteX71" fmla="*/ 900546 w 4006963"/>
              <a:gd name="connsiteY71" fmla="*/ 1454727 h 1717964"/>
              <a:gd name="connsiteX72" fmla="*/ 872837 w 4006963"/>
              <a:gd name="connsiteY72" fmla="*/ 1496291 h 1717964"/>
              <a:gd name="connsiteX73" fmla="*/ 762000 w 4006963"/>
              <a:gd name="connsiteY73" fmla="*/ 1537855 h 1717964"/>
              <a:gd name="connsiteX74" fmla="*/ 678873 w 4006963"/>
              <a:gd name="connsiteY74" fmla="*/ 1565564 h 1717964"/>
              <a:gd name="connsiteX75" fmla="*/ 637309 w 4006963"/>
              <a:gd name="connsiteY75" fmla="*/ 1579418 h 1717964"/>
              <a:gd name="connsiteX76" fmla="*/ 595746 w 4006963"/>
              <a:gd name="connsiteY76" fmla="*/ 1593273 h 1717964"/>
              <a:gd name="connsiteX77" fmla="*/ 484909 w 4006963"/>
              <a:gd name="connsiteY77" fmla="*/ 1620982 h 1717964"/>
              <a:gd name="connsiteX78" fmla="*/ 401782 w 4006963"/>
              <a:gd name="connsiteY78" fmla="*/ 1676400 h 1717964"/>
              <a:gd name="connsiteX79" fmla="*/ 221673 w 4006963"/>
              <a:gd name="connsiteY79" fmla="*/ 1717964 h 1717964"/>
              <a:gd name="connsiteX80" fmla="*/ 221673 w 4006963"/>
              <a:gd name="connsiteY80" fmla="*/ 1717964 h 1717964"/>
              <a:gd name="connsiteX81" fmla="*/ 180109 w 4006963"/>
              <a:gd name="connsiteY81" fmla="*/ 1607127 h 1717964"/>
              <a:gd name="connsiteX82" fmla="*/ 152400 w 4006963"/>
              <a:gd name="connsiteY82" fmla="*/ 1524000 h 1717964"/>
              <a:gd name="connsiteX83" fmla="*/ 124691 w 4006963"/>
              <a:gd name="connsiteY83" fmla="*/ 1440873 h 1717964"/>
              <a:gd name="connsiteX84" fmla="*/ 96982 w 4006963"/>
              <a:gd name="connsiteY84" fmla="*/ 1357745 h 1717964"/>
              <a:gd name="connsiteX85" fmla="*/ 83128 w 4006963"/>
              <a:gd name="connsiteY85" fmla="*/ 1316182 h 1717964"/>
              <a:gd name="connsiteX86" fmla="*/ 69273 w 4006963"/>
              <a:gd name="connsiteY86" fmla="*/ 1122218 h 1717964"/>
              <a:gd name="connsiteX87" fmla="*/ 55419 w 4006963"/>
              <a:gd name="connsiteY87" fmla="*/ 1080655 h 1717964"/>
              <a:gd name="connsiteX88" fmla="*/ 27709 w 4006963"/>
              <a:gd name="connsiteY88" fmla="*/ 983673 h 1717964"/>
              <a:gd name="connsiteX89" fmla="*/ 13855 w 4006963"/>
              <a:gd name="connsiteY89" fmla="*/ 858982 h 1717964"/>
              <a:gd name="connsiteX90" fmla="*/ 0 w 4006963"/>
              <a:gd name="connsiteY90" fmla="*/ 803564 h 1717964"/>
              <a:gd name="connsiteX91" fmla="*/ 13855 w 4006963"/>
              <a:gd name="connsiteY91" fmla="*/ 498764 h 1717964"/>
              <a:gd name="connsiteX92" fmla="*/ 27709 w 4006963"/>
              <a:gd name="connsiteY92" fmla="*/ 457200 h 1717964"/>
              <a:gd name="connsiteX93" fmla="*/ 41564 w 4006963"/>
              <a:gd name="connsiteY93" fmla="*/ 387927 h 1717964"/>
              <a:gd name="connsiteX94" fmla="*/ 55419 w 4006963"/>
              <a:gd name="connsiteY94" fmla="*/ 263236 h 1717964"/>
              <a:gd name="connsiteX95" fmla="*/ 96982 w 4006963"/>
              <a:gd name="connsiteY95" fmla="*/ 180109 h 1717964"/>
              <a:gd name="connsiteX96" fmla="*/ 110837 w 4006963"/>
              <a:gd name="connsiteY96" fmla="*/ 138545 h 1717964"/>
              <a:gd name="connsiteX97" fmla="*/ 124691 w 4006963"/>
              <a:gd name="connsiteY97" fmla="*/ 69273 h 1717964"/>
              <a:gd name="connsiteX98" fmla="*/ 166255 w 4006963"/>
              <a:gd name="connsiteY98" fmla="*/ 41564 h 1717964"/>
              <a:gd name="connsiteX99" fmla="*/ 138546 w 4006963"/>
              <a:gd name="connsiteY99" fmla="*/ 0 h 171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4006963" h="1717964">
                <a:moveTo>
                  <a:pt x="138546" y="0"/>
                </a:moveTo>
                <a:lnTo>
                  <a:pt x="138546" y="0"/>
                </a:lnTo>
                <a:cubicBezTo>
                  <a:pt x="170873" y="23091"/>
                  <a:pt x="205835" y="42880"/>
                  <a:pt x="235528" y="69273"/>
                </a:cubicBezTo>
                <a:cubicBezTo>
                  <a:pt x="247973" y="80335"/>
                  <a:pt x="249383" y="101600"/>
                  <a:pt x="263237" y="110836"/>
                </a:cubicBezTo>
                <a:cubicBezTo>
                  <a:pt x="279080" y="121398"/>
                  <a:pt x="300826" y="118005"/>
                  <a:pt x="318655" y="124691"/>
                </a:cubicBezTo>
                <a:cubicBezTo>
                  <a:pt x="337993" y="131943"/>
                  <a:pt x="355090" y="144264"/>
                  <a:pt x="374073" y="152400"/>
                </a:cubicBezTo>
                <a:cubicBezTo>
                  <a:pt x="387496" y="158153"/>
                  <a:pt x="401782" y="161637"/>
                  <a:pt x="415637" y="166255"/>
                </a:cubicBezTo>
                <a:cubicBezTo>
                  <a:pt x="429491" y="180109"/>
                  <a:pt x="438473" y="202056"/>
                  <a:pt x="457200" y="207818"/>
                </a:cubicBezTo>
                <a:cubicBezTo>
                  <a:pt x="501560" y="221467"/>
                  <a:pt x="549800" y="215109"/>
                  <a:pt x="595746" y="221673"/>
                </a:cubicBezTo>
                <a:cubicBezTo>
                  <a:pt x="626195" y="226023"/>
                  <a:pt x="663118" y="239512"/>
                  <a:pt x="692728" y="249382"/>
                </a:cubicBezTo>
                <a:cubicBezTo>
                  <a:pt x="771237" y="244764"/>
                  <a:pt x="850001" y="243352"/>
                  <a:pt x="928255" y="235527"/>
                </a:cubicBezTo>
                <a:cubicBezTo>
                  <a:pt x="942787" y="234074"/>
                  <a:pt x="955304" y="220060"/>
                  <a:pt x="969819" y="221673"/>
                </a:cubicBezTo>
                <a:cubicBezTo>
                  <a:pt x="998848" y="224899"/>
                  <a:pt x="1023803" y="247439"/>
                  <a:pt x="1052946" y="249382"/>
                </a:cubicBezTo>
                <a:lnTo>
                  <a:pt x="1260764" y="263236"/>
                </a:lnTo>
                <a:cubicBezTo>
                  <a:pt x="1279237" y="267854"/>
                  <a:pt x="1297873" y="271860"/>
                  <a:pt x="1316182" y="277091"/>
                </a:cubicBezTo>
                <a:cubicBezTo>
                  <a:pt x="1330224" y="281103"/>
                  <a:pt x="1343231" y="292558"/>
                  <a:pt x="1357746" y="290945"/>
                </a:cubicBezTo>
                <a:cubicBezTo>
                  <a:pt x="1422423" y="283758"/>
                  <a:pt x="1436342" y="253015"/>
                  <a:pt x="1496291" y="249382"/>
                </a:cubicBezTo>
                <a:cubicBezTo>
                  <a:pt x="1630053" y="241275"/>
                  <a:pt x="1764146" y="240145"/>
                  <a:pt x="1898073" y="235527"/>
                </a:cubicBezTo>
                <a:cubicBezTo>
                  <a:pt x="2007657" y="199001"/>
                  <a:pt x="1880152" y="235527"/>
                  <a:pt x="2119746" y="235527"/>
                </a:cubicBezTo>
                <a:cubicBezTo>
                  <a:pt x="2161565" y="235527"/>
                  <a:pt x="2202873" y="226291"/>
                  <a:pt x="2244437" y="221673"/>
                </a:cubicBezTo>
                <a:cubicBezTo>
                  <a:pt x="2258291" y="217055"/>
                  <a:pt x="2271396" y="207818"/>
                  <a:pt x="2286000" y="207818"/>
                </a:cubicBezTo>
                <a:cubicBezTo>
                  <a:pt x="2303394" y="207818"/>
                  <a:pt x="2363383" y="228994"/>
                  <a:pt x="2382982" y="235527"/>
                </a:cubicBezTo>
                <a:cubicBezTo>
                  <a:pt x="2452255" y="230909"/>
                  <a:pt x="2521755" y="228941"/>
                  <a:pt x="2590800" y="221673"/>
                </a:cubicBezTo>
                <a:cubicBezTo>
                  <a:pt x="2609737" y="219680"/>
                  <a:pt x="2627910" y="213049"/>
                  <a:pt x="2646219" y="207818"/>
                </a:cubicBezTo>
                <a:cubicBezTo>
                  <a:pt x="2660261" y="203806"/>
                  <a:pt x="2673224" y="195113"/>
                  <a:pt x="2687782" y="193964"/>
                </a:cubicBezTo>
                <a:cubicBezTo>
                  <a:pt x="2849180" y="181222"/>
                  <a:pt x="3172691" y="166255"/>
                  <a:pt x="3172691" y="166255"/>
                </a:cubicBezTo>
                <a:cubicBezTo>
                  <a:pt x="3186546" y="157018"/>
                  <a:pt x="3197830" y="141283"/>
                  <a:pt x="3214255" y="138545"/>
                </a:cubicBezTo>
                <a:cubicBezTo>
                  <a:pt x="3228660" y="136144"/>
                  <a:pt x="3241215" y="152400"/>
                  <a:pt x="3255819" y="152400"/>
                </a:cubicBezTo>
                <a:cubicBezTo>
                  <a:pt x="3279367" y="152400"/>
                  <a:pt x="3302373" y="144741"/>
                  <a:pt x="3325091" y="138545"/>
                </a:cubicBezTo>
                <a:cubicBezTo>
                  <a:pt x="3353270" y="130860"/>
                  <a:pt x="3380510" y="120072"/>
                  <a:pt x="3408219" y="110836"/>
                </a:cubicBezTo>
                <a:cubicBezTo>
                  <a:pt x="3422073" y="106218"/>
                  <a:pt x="3435462" y="99846"/>
                  <a:pt x="3449782" y="96982"/>
                </a:cubicBezTo>
                <a:cubicBezTo>
                  <a:pt x="3547699" y="77398"/>
                  <a:pt x="3496711" y="90574"/>
                  <a:pt x="3602182" y="55418"/>
                </a:cubicBezTo>
                <a:lnTo>
                  <a:pt x="3685309" y="27709"/>
                </a:lnTo>
                <a:cubicBezTo>
                  <a:pt x="3699164" y="23091"/>
                  <a:pt x="3712553" y="16719"/>
                  <a:pt x="3726873" y="13855"/>
                </a:cubicBezTo>
                <a:lnTo>
                  <a:pt x="3796146" y="0"/>
                </a:lnTo>
                <a:lnTo>
                  <a:pt x="3796146" y="0"/>
                </a:lnTo>
                <a:cubicBezTo>
                  <a:pt x="3805382" y="41564"/>
                  <a:pt x="3806236" y="85930"/>
                  <a:pt x="3823855" y="124691"/>
                </a:cubicBezTo>
                <a:cubicBezTo>
                  <a:pt x="3830745" y="139850"/>
                  <a:pt x="3853645" y="140626"/>
                  <a:pt x="3865419" y="152400"/>
                </a:cubicBezTo>
                <a:cubicBezTo>
                  <a:pt x="3877193" y="164174"/>
                  <a:pt x="3883892" y="180109"/>
                  <a:pt x="3893128" y="193964"/>
                </a:cubicBezTo>
                <a:cubicBezTo>
                  <a:pt x="3932767" y="312885"/>
                  <a:pt x="3872068" y="123581"/>
                  <a:pt x="3920837" y="318655"/>
                </a:cubicBezTo>
                <a:cubicBezTo>
                  <a:pt x="3927921" y="346991"/>
                  <a:pt x="3932344" y="377480"/>
                  <a:pt x="3948546" y="401782"/>
                </a:cubicBezTo>
                <a:lnTo>
                  <a:pt x="3976255" y="443345"/>
                </a:lnTo>
                <a:cubicBezTo>
                  <a:pt x="3980873" y="475672"/>
                  <a:pt x="3987153" y="507806"/>
                  <a:pt x="3990109" y="540327"/>
                </a:cubicBezTo>
                <a:cubicBezTo>
                  <a:pt x="4015491" y="819531"/>
                  <a:pt x="4009471" y="1020245"/>
                  <a:pt x="3990109" y="1330036"/>
                </a:cubicBezTo>
                <a:cubicBezTo>
                  <a:pt x="3988287" y="1359187"/>
                  <a:pt x="3969484" y="1384828"/>
                  <a:pt x="3962400" y="1413164"/>
                </a:cubicBezTo>
                <a:cubicBezTo>
                  <a:pt x="3957782" y="1431637"/>
                  <a:pt x="3960441" y="1453713"/>
                  <a:pt x="3948546" y="1468582"/>
                </a:cubicBezTo>
                <a:cubicBezTo>
                  <a:pt x="3939423" y="1479986"/>
                  <a:pt x="3920837" y="1477818"/>
                  <a:pt x="3906982" y="1482436"/>
                </a:cubicBezTo>
                <a:cubicBezTo>
                  <a:pt x="3893128" y="1491672"/>
                  <a:pt x="3872182" y="1494929"/>
                  <a:pt x="3865419" y="1510145"/>
                </a:cubicBezTo>
                <a:cubicBezTo>
                  <a:pt x="3850911" y="1542788"/>
                  <a:pt x="3851564" y="1584217"/>
                  <a:pt x="3851564" y="1620982"/>
                </a:cubicBezTo>
                <a:lnTo>
                  <a:pt x="3851564" y="1620982"/>
                </a:lnTo>
                <a:cubicBezTo>
                  <a:pt x="3814619" y="1602509"/>
                  <a:pt x="3776991" y="1585343"/>
                  <a:pt x="3740728" y="1565564"/>
                </a:cubicBezTo>
                <a:cubicBezTo>
                  <a:pt x="3656318" y="1519522"/>
                  <a:pt x="3741882" y="1552095"/>
                  <a:pt x="3657600" y="1524000"/>
                </a:cubicBezTo>
                <a:cubicBezTo>
                  <a:pt x="3643746" y="1528618"/>
                  <a:pt x="3630357" y="1540719"/>
                  <a:pt x="3616037" y="1537855"/>
                </a:cubicBezTo>
                <a:cubicBezTo>
                  <a:pt x="3603228" y="1535293"/>
                  <a:pt x="3599529" y="1516866"/>
                  <a:pt x="3588328" y="1510145"/>
                </a:cubicBezTo>
                <a:cubicBezTo>
                  <a:pt x="3575805" y="1502631"/>
                  <a:pt x="3561132" y="1498903"/>
                  <a:pt x="3546764" y="1496291"/>
                </a:cubicBezTo>
                <a:cubicBezTo>
                  <a:pt x="3468569" y="1482074"/>
                  <a:pt x="3323637" y="1473799"/>
                  <a:pt x="3255819" y="1468582"/>
                </a:cubicBezTo>
                <a:cubicBezTo>
                  <a:pt x="3233870" y="1446634"/>
                  <a:pt x="3222514" y="1427018"/>
                  <a:pt x="3186546" y="1427018"/>
                </a:cubicBezTo>
                <a:cubicBezTo>
                  <a:pt x="3171942" y="1427018"/>
                  <a:pt x="3159024" y="1436861"/>
                  <a:pt x="3144982" y="1440873"/>
                </a:cubicBezTo>
                <a:cubicBezTo>
                  <a:pt x="3023206" y="1475666"/>
                  <a:pt x="3147657" y="1435362"/>
                  <a:pt x="3048000" y="1468582"/>
                </a:cubicBezTo>
                <a:cubicBezTo>
                  <a:pt x="2874737" y="1425265"/>
                  <a:pt x="3090161" y="1480628"/>
                  <a:pt x="2951019" y="1440873"/>
                </a:cubicBezTo>
                <a:cubicBezTo>
                  <a:pt x="2932710" y="1435642"/>
                  <a:pt x="2914073" y="1431636"/>
                  <a:pt x="2895600" y="1427018"/>
                </a:cubicBezTo>
                <a:cubicBezTo>
                  <a:pt x="2854231" y="1433913"/>
                  <a:pt x="2736322" y="1454727"/>
                  <a:pt x="2701637" y="1454727"/>
                </a:cubicBezTo>
                <a:cubicBezTo>
                  <a:pt x="2668981" y="1454727"/>
                  <a:pt x="2637257" y="1442736"/>
                  <a:pt x="2604655" y="1440873"/>
                </a:cubicBezTo>
                <a:cubicBezTo>
                  <a:pt x="2475474" y="1433491"/>
                  <a:pt x="2346037" y="1431636"/>
                  <a:pt x="2216728" y="1427018"/>
                </a:cubicBezTo>
                <a:cubicBezTo>
                  <a:pt x="2165928" y="1431636"/>
                  <a:pt x="2114825" y="1433659"/>
                  <a:pt x="2064328" y="1440873"/>
                </a:cubicBezTo>
                <a:cubicBezTo>
                  <a:pt x="2049871" y="1442938"/>
                  <a:pt x="2037347" y="1453939"/>
                  <a:pt x="2022764" y="1454727"/>
                </a:cubicBezTo>
                <a:cubicBezTo>
                  <a:pt x="1865907" y="1463206"/>
                  <a:pt x="1708727" y="1463964"/>
                  <a:pt x="1551709" y="1468582"/>
                </a:cubicBezTo>
                <a:cubicBezTo>
                  <a:pt x="1397342" y="1520037"/>
                  <a:pt x="1611672" y="1452824"/>
                  <a:pt x="1191491" y="1496291"/>
                </a:cubicBezTo>
                <a:cubicBezTo>
                  <a:pt x="1162438" y="1499296"/>
                  <a:pt x="1108364" y="1524000"/>
                  <a:pt x="1108364" y="1524000"/>
                </a:cubicBezTo>
                <a:cubicBezTo>
                  <a:pt x="1085273" y="1514764"/>
                  <a:pt x="1058987" y="1511213"/>
                  <a:pt x="1039091" y="1496291"/>
                </a:cubicBezTo>
                <a:cubicBezTo>
                  <a:pt x="1020618" y="1482437"/>
                  <a:pt x="1019645" y="1447508"/>
                  <a:pt x="997528" y="1440873"/>
                </a:cubicBezTo>
                <a:cubicBezTo>
                  <a:pt x="966250" y="1431489"/>
                  <a:pt x="932873" y="1450109"/>
                  <a:pt x="900546" y="1454727"/>
                </a:cubicBezTo>
                <a:cubicBezTo>
                  <a:pt x="891310" y="1468582"/>
                  <a:pt x="884611" y="1484517"/>
                  <a:pt x="872837" y="1496291"/>
                </a:cubicBezTo>
                <a:cubicBezTo>
                  <a:pt x="833658" y="1535470"/>
                  <a:pt x="816518" y="1522986"/>
                  <a:pt x="762000" y="1537855"/>
                </a:cubicBezTo>
                <a:cubicBezTo>
                  <a:pt x="733821" y="1545540"/>
                  <a:pt x="706582" y="1556328"/>
                  <a:pt x="678873" y="1565564"/>
                </a:cubicBezTo>
                <a:lnTo>
                  <a:pt x="637309" y="1579418"/>
                </a:lnTo>
                <a:cubicBezTo>
                  <a:pt x="623455" y="1584036"/>
                  <a:pt x="609914" y="1589731"/>
                  <a:pt x="595746" y="1593273"/>
                </a:cubicBezTo>
                <a:lnTo>
                  <a:pt x="484909" y="1620982"/>
                </a:lnTo>
                <a:cubicBezTo>
                  <a:pt x="457200" y="1639455"/>
                  <a:pt x="434631" y="1670925"/>
                  <a:pt x="401782" y="1676400"/>
                </a:cubicBezTo>
                <a:cubicBezTo>
                  <a:pt x="229086" y="1705183"/>
                  <a:pt x="275255" y="1664382"/>
                  <a:pt x="221673" y="1717964"/>
                </a:cubicBezTo>
                <a:lnTo>
                  <a:pt x="221673" y="1717964"/>
                </a:lnTo>
                <a:cubicBezTo>
                  <a:pt x="207818" y="1681018"/>
                  <a:pt x="193380" y="1644286"/>
                  <a:pt x="180109" y="1607127"/>
                </a:cubicBezTo>
                <a:cubicBezTo>
                  <a:pt x="170285" y="1579621"/>
                  <a:pt x="161636" y="1551709"/>
                  <a:pt x="152400" y="1524000"/>
                </a:cubicBezTo>
                <a:lnTo>
                  <a:pt x="124691" y="1440873"/>
                </a:lnTo>
                <a:lnTo>
                  <a:pt x="96982" y="1357745"/>
                </a:lnTo>
                <a:lnTo>
                  <a:pt x="83128" y="1316182"/>
                </a:lnTo>
                <a:cubicBezTo>
                  <a:pt x="78510" y="1251527"/>
                  <a:pt x="76847" y="1186593"/>
                  <a:pt x="69273" y="1122218"/>
                </a:cubicBezTo>
                <a:cubicBezTo>
                  <a:pt x="67567" y="1107714"/>
                  <a:pt x="59431" y="1094697"/>
                  <a:pt x="55419" y="1080655"/>
                </a:cubicBezTo>
                <a:cubicBezTo>
                  <a:pt x="20634" y="958906"/>
                  <a:pt x="60922" y="1083306"/>
                  <a:pt x="27709" y="983673"/>
                </a:cubicBezTo>
                <a:cubicBezTo>
                  <a:pt x="23091" y="942109"/>
                  <a:pt x="20214" y="900315"/>
                  <a:pt x="13855" y="858982"/>
                </a:cubicBezTo>
                <a:cubicBezTo>
                  <a:pt x="10960" y="840162"/>
                  <a:pt x="0" y="822605"/>
                  <a:pt x="0" y="803564"/>
                </a:cubicBezTo>
                <a:cubicBezTo>
                  <a:pt x="0" y="701859"/>
                  <a:pt x="5745" y="600145"/>
                  <a:pt x="13855" y="498764"/>
                </a:cubicBezTo>
                <a:cubicBezTo>
                  <a:pt x="15020" y="484206"/>
                  <a:pt x="24167" y="471368"/>
                  <a:pt x="27709" y="457200"/>
                </a:cubicBezTo>
                <a:cubicBezTo>
                  <a:pt x="33420" y="434355"/>
                  <a:pt x="38234" y="411239"/>
                  <a:pt x="41564" y="387927"/>
                </a:cubicBezTo>
                <a:cubicBezTo>
                  <a:pt x="47478" y="346528"/>
                  <a:pt x="48544" y="304486"/>
                  <a:pt x="55419" y="263236"/>
                </a:cubicBezTo>
                <a:cubicBezTo>
                  <a:pt x="64125" y="211001"/>
                  <a:pt x="73046" y="227981"/>
                  <a:pt x="96982" y="180109"/>
                </a:cubicBezTo>
                <a:cubicBezTo>
                  <a:pt x="103513" y="167047"/>
                  <a:pt x="107295" y="152713"/>
                  <a:pt x="110837" y="138545"/>
                </a:cubicBezTo>
                <a:cubicBezTo>
                  <a:pt x="116548" y="115700"/>
                  <a:pt x="113008" y="89718"/>
                  <a:pt x="124691" y="69273"/>
                </a:cubicBezTo>
                <a:cubicBezTo>
                  <a:pt x="132952" y="54816"/>
                  <a:pt x="152934" y="51555"/>
                  <a:pt x="166255" y="41564"/>
                </a:cubicBezTo>
                <a:cubicBezTo>
                  <a:pt x="171480" y="37645"/>
                  <a:pt x="143164" y="6927"/>
                  <a:pt x="138546" y="0"/>
                </a:cubicBezTo>
                <a:close/>
              </a:path>
            </a:pathLst>
          </a:custGeom>
          <a:solidFill>
            <a:srgbClr val="FFFF7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716016" y="4329100"/>
            <a:ext cx="4104456" cy="7200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443187" y="2507673"/>
            <a:ext cx="3588486" cy="1260763"/>
          </a:xfrm>
          <a:custGeom>
            <a:avLst/>
            <a:gdLst>
              <a:gd name="connsiteX0" fmla="*/ 969977 w 3588486"/>
              <a:gd name="connsiteY0" fmla="*/ 0 h 1260763"/>
              <a:gd name="connsiteX1" fmla="*/ 969977 w 3588486"/>
              <a:gd name="connsiteY1" fmla="*/ 0 h 1260763"/>
              <a:gd name="connsiteX2" fmla="*/ 1039249 w 3588486"/>
              <a:gd name="connsiteY2" fmla="*/ 96982 h 1260763"/>
              <a:gd name="connsiteX3" fmla="*/ 1053104 w 3588486"/>
              <a:gd name="connsiteY3" fmla="*/ 138545 h 1260763"/>
              <a:gd name="connsiteX4" fmla="*/ 1136231 w 3588486"/>
              <a:gd name="connsiteY4" fmla="*/ 166254 h 1260763"/>
              <a:gd name="connsiteX5" fmla="*/ 1177795 w 3588486"/>
              <a:gd name="connsiteY5" fmla="*/ 193963 h 1260763"/>
              <a:gd name="connsiteX6" fmla="*/ 1330195 w 3588486"/>
              <a:gd name="connsiteY6" fmla="*/ 221672 h 1260763"/>
              <a:gd name="connsiteX7" fmla="*/ 1344049 w 3588486"/>
              <a:gd name="connsiteY7" fmla="*/ 263236 h 1260763"/>
              <a:gd name="connsiteX8" fmla="*/ 1454886 w 3588486"/>
              <a:gd name="connsiteY8" fmla="*/ 277091 h 1260763"/>
              <a:gd name="connsiteX9" fmla="*/ 1510304 w 3588486"/>
              <a:gd name="connsiteY9" fmla="*/ 290945 h 1260763"/>
              <a:gd name="connsiteX10" fmla="*/ 1912086 w 3588486"/>
              <a:gd name="connsiteY10" fmla="*/ 263236 h 1260763"/>
              <a:gd name="connsiteX11" fmla="*/ 2036777 w 3588486"/>
              <a:gd name="connsiteY11" fmla="*/ 207818 h 1260763"/>
              <a:gd name="connsiteX12" fmla="*/ 2106049 w 3588486"/>
              <a:gd name="connsiteY12" fmla="*/ 193963 h 1260763"/>
              <a:gd name="connsiteX13" fmla="*/ 2286158 w 3588486"/>
              <a:gd name="connsiteY13" fmla="*/ 166254 h 1260763"/>
              <a:gd name="connsiteX14" fmla="*/ 2327722 w 3588486"/>
              <a:gd name="connsiteY14" fmla="*/ 138545 h 1260763"/>
              <a:gd name="connsiteX15" fmla="*/ 2383140 w 3588486"/>
              <a:gd name="connsiteY15" fmla="*/ 69272 h 1260763"/>
              <a:gd name="connsiteX16" fmla="*/ 2466268 w 3588486"/>
              <a:gd name="connsiteY16" fmla="*/ 41563 h 1260763"/>
              <a:gd name="connsiteX17" fmla="*/ 2549395 w 3588486"/>
              <a:gd name="connsiteY17" fmla="*/ 0 h 1260763"/>
              <a:gd name="connsiteX18" fmla="*/ 2590958 w 3588486"/>
              <a:gd name="connsiteY18" fmla="*/ 13854 h 1260763"/>
              <a:gd name="connsiteX19" fmla="*/ 2618668 w 3588486"/>
              <a:gd name="connsiteY19" fmla="*/ 41563 h 1260763"/>
              <a:gd name="connsiteX20" fmla="*/ 2701795 w 3588486"/>
              <a:gd name="connsiteY20" fmla="*/ 69272 h 1260763"/>
              <a:gd name="connsiteX21" fmla="*/ 2729504 w 3588486"/>
              <a:gd name="connsiteY21" fmla="*/ 96982 h 1260763"/>
              <a:gd name="connsiteX22" fmla="*/ 2743358 w 3588486"/>
              <a:gd name="connsiteY22" fmla="*/ 138545 h 1260763"/>
              <a:gd name="connsiteX23" fmla="*/ 2826486 w 3588486"/>
              <a:gd name="connsiteY23" fmla="*/ 152400 h 1260763"/>
              <a:gd name="connsiteX24" fmla="*/ 2868049 w 3588486"/>
              <a:gd name="connsiteY24" fmla="*/ 166254 h 1260763"/>
              <a:gd name="connsiteX25" fmla="*/ 2923468 w 3588486"/>
              <a:gd name="connsiteY25" fmla="*/ 180109 h 1260763"/>
              <a:gd name="connsiteX26" fmla="*/ 3006595 w 3588486"/>
              <a:gd name="connsiteY26" fmla="*/ 207818 h 1260763"/>
              <a:gd name="connsiteX27" fmla="*/ 3075868 w 3588486"/>
              <a:gd name="connsiteY27" fmla="*/ 318654 h 1260763"/>
              <a:gd name="connsiteX28" fmla="*/ 3117431 w 3588486"/>
              <a:gd name="connsiteY28" fmla="*/ 332509 h 1260763"/>
              <a:gd name="connsiteX29" fmla="*/ 3172849 w 3588486"/>
              <a:gd name="connsiteY29" fmla="*/ 401782 h 1260763"/>
              <a:gd name="connsiteX30" fmla="*/ 3214413 w 3588486"/>
              <a:gd name="connsiteY30" fmla="*/ 415636 h 1260763"/>
              <a:gd name="connsiteX31" fmla="*/ 3255977 w 3588486"/>
              <a:gd name="connsiteY31" fmla="*/ 457200 h 1260763"/>
              <a:gd name="connsiteX32" fmla="*/ 3269831 w 3588486"/>
              <a:gd name="connsiteY32" fmla="*/ 498763 h 1260763"/>
              <a:gd name="connsiteX33" fmla="*/ 3311395 w 3588486"/>
              <a:gd name="connsiteY33" fmla="*/ 512618 h 1260763"/>
              <a:gd name="connsiteX34" fmla="*/ 3352958 w 3588486"/>
              <a:gd name="connsiteY34" fmla="*/ 540327 h 1260763"/>
              <a:gd name="connsiteX35" fmla="*/ 3408377 w 3588486"/>
              <a:gd name="connsiteY35" fmla="*/ 665018 h 1260763"/>
              <a:gd name="connsiteX36" fmla="*/ 3477649 w 3588486"/>
              <a:gd name="connsiteY36" fmla="*/ 789709 h 1260763"/>
              <a:gd name="connsiteX37" fmla="*/ 3505358 w 3588486"/>
              <a:gd name="connsiteY37" fmla="*/ 831272 h 1260763"/>
              <a:gd name="connsiteX38" fmla="*/ 3546922 w 3588486"/>
              <a:gd name="connsiteY38" fmla="*/ 914400 h 1260763"/>
              <a:gd name="connsiteX39" fmla="*/ 3588486 w 3588486"/>
              <a:gd name="connsiteY39" fmla="*/ 997527 h 1260763"/>
              <a:gd name="connsiteX40" fmla="*/ 3505358 w 3588486"/>
              <a:gd name="connsiteY40" fmla="*/ 1011382 h 1260763"/>
              <a:gd name="connsiteX41" fmla="*/ 3463795 w 3588486"/>
              <a:gd name="connsiteY41" fmla="*/ 1039091 h 1260763"/>
              <a:gd name="connsiteX42" fmla="*/ 3394522 w 3588486"/>
              <a:gd name="connsiteY42" fmla="*/ 1052945 h 1260763"/>
              <a:gd name="connsiteX43" fmla="*/ 3352958 w 3588486"/>
              <a:gd name="connsiteY43" fmla="*/ 1066800 h 1260763"/>
              <a:gd name="connsiteX44" fmla="*/ 3242122 w 3588486"/>
              <a:gd name="connsiteY44" fmla="*/ 1094509 h 1260763"/>
              <a:gd name="connsiteX45" fmla="*/ 3186704 w 3588486"/>
              <a:gd name="connsiteY45" fmla="*/ 1108363 h 1260763"/>
              <a:gd name="connsiteX46" fmla="*/ 3103577 w 3588486"/>
              <a:gd name="connsiteY46" fmla="*/ 1136072 h 1260763"/>
              <a:gd name="connsiteX47" fmla="*/ 2383140 w 3588486"/>
              <a:gd name="connsiteY47" fmla="*/ 1177636 h 1260763"/>
              <a:gd name="connsiteX48" fmla="*/ 2341577 w 3588486"/>
              <a:gd name="connsiteY48" fmla="*/ 1191491 h 1260763"/>
              <a:gd name="connsiteX49" fmla="*/ 2147613 w 3588486"/>
              <a:gd name="connsiteY49" fmla="*/ 1205345 h 1260763"/>
              <a:gd name="connsiteX50" fmla="*/ 1981358 w 3588486"/>
              <a:gd name="connsiteY50" fmla="*/ 1233054 h 1260763"/>
              <a:gd name="connsiteX51" fmla="*/ 1939795 w 3588486"/>
              <a:gd name="connsiteY51" fmla="*/ 1219200 h 1260763"/>
              <a:gd name="connsiteX52" fmla="*/ 1870522 w 3588486"/>
              <a:gd name="connsiteY52" fmla="*/ 1205345 h 1260763"/>
              <a:gd name="connsiteX53" fmla="*/ 1607286 w 3588486"/>
              <a:gd name="connsiteY53" fmla="*/ 1219200 h 1260763"/>
              <a:gd name="connsiteX54" fmla="*/ 1454886 w 3588486"/>
              <a:gd name="connsiteY54" fmla="*/ 1233054 h 1260763"/>
              <a:gd name="connsiteX55" fmla="*/ 1413322 w 3588486"/>
              <a:gd name="connsiteY55" fmla="*/ 1260763 h 1260763"/>
              <a:gd name="connsiteX56" fmla="*/ 1163940 w 3588486"/>
              <a:gd name="connsiteY56" fmla="*/ 1233054 h 1260763"/>
              <a:gd name="connsiteX57" fmla="*/ 1053104 w 3588486"/>
              <a:gd name="connsiteY57" fmla="*/ 1205345 h 1260763"/>
              <a:gd name="connsiteX58" fmla="*/ 665177 w 3588486"/>
              <a:gd name="connsiteY58" fmla="*/ 1219200 h 1260763"/>
              <a:gd name="connsiteX59" fmla="*/ 457358 w 3588486"/>
              <a:gd name="connsiteY59" fmla="*/ 1191491 h 1260763"/>
              <a:gd name="connsiteX60" fmla="*/ 374231 w 3588486"/>
              <a:gd name="connsiteY60" fmla="*/ 1149927 h 1260763"/>
              <a:gd name="connsiteX61" fmla="*/ 249540 w 3588486"/>
              <a:gd name="connsiteY61" fmla="*/ 1122218 h 1260763"/>
              <a:gd name="connsiteX62" fmla="*/ 194122 w 3588486"/>
              <a:gd name="connsiteY62" fmla="*/ 1108363 h 1260763"/>
              <a:gd name="connsiteX63" fmla="*/ 41722 w 3588486"/>
              <a:gd name="connsiteY63" fmla="*/ 1039091 h 1260763"/>
              <a:gd name="connsiteX64" fmla="*/ 27868 w 3588486"/>
              <a:gd name="connsiteY64" fmla="*/ 997527 h 1260763"/>
              <a:gd name="connsiteX65" fmla="*/ 158 w 3588486"/>
              <a:gd name="connsiteY65" fmla="*/ 969818 h 1260763"/>
              <a:gd name="connsiteX66" fmla="*/ 27868 w 3588486"/>
              <a:gd name="connsiteY66" fmla="*/ 817418 h 1260763"/>
              <a:gd name="connsiteX67" fmla="*/ 83286 w 3588486"/>
              <a:gd name="connsiteY67" fmla="*/ 734291 h 1260763"/>
              <a:gd name="connsiteX68" fmla="*/ 110995 w 3588486"/>
              <a:gd name="connsiteY68" fmla="*/ 692727 h 1260763"/>
              <a:gd name="connsiteX69" fmla="*/ 166413 w 3588486"/>
              <a:gd name="connsiteY69" fmla="*/ 623454 h 1260763"/>
              <a:gd name="connsiteX70" fmla="*/ 221831 w 3588486"/>
              <a:gd name="connsiteY70" fmla="*/ 540327 h 1260763"/>
              <a:gd name="connsiteX71" fmla="*/ 249540 w 3588486"/>
              <a:gd name="connsiteY71" fmla="*/ 498763 h 1260763"/>
              <a:gd name="connsiteX72" fmla="*/ 332668 w 3588486"/>
              <a:gd name="connsiteY72" fmla="*/ 471054 h 1260763"/>
              <a:gd name="connsiteX73" fmla="*/ 360377 w 3588486"/>
              <a:gd name="connsiteY73" fmla="*/ 429491 h 1260763"/>
              <a:gd name="connsiteX74" fmla="*/ 401940 w 3588486"/>
              <a:gd name="connsiteY74" fmla="*/ 415636 h 1260763"/>
              <a:gd name="connsiteX75" fmla="*/ 415795 w 3588486"/>
              <a:gd name="connsiteY75" fmla="*/ 374072 h 1260763"/>
              <a:gd name="connsiteX76" fmla="*/ 498922 w 3588486"/>
              <a:gd name="connsiteY76" fmla="*/ 332509 h 1260763"/>
              <a:gd name="connsiteX77" fmla="*/ 526631 w 3588486"/>
              <a:gd name="connsiteY77" fmla="*/ 290945 h 1260763"/>
              <a:gd name="connsiteX78" fmla="*/ 568195 w 3588486"/>
              <a:gd name="connsiteY78" fmla="*/ 277091 h 1260763"/>
              <a:gd name="connsiteX79" fmla="*/ 609758 w 3588486"/>
              <a:gd name="connsiteY79" fmla="*/ 193963 h 1260763"/>
              <a:gd name="connsiteX80" fmla="*/ 692886 w 3588486"/>
              <a:gd name="connsiteY80" fmla="*/ 166254 h 1260763"/>
              <a:gd name="connsiteX81" fmla="*/ 762158 w 3588486"/>
              <a:gd name="connsiteY81" fmla="*/ 96982 h 1260763"/>
              <a:gd name="connsiteX82" fmla="*/ 789868 w 3588486"/>
              <a:gd name="connsiteY82" fmla="*/ 55418 h 1260763"/>
              <a:gd name="connsiteX83" fmla="*/ 831431 w 3588486"/>
              <a:gd name="connsiteY83" fmla="*/ 41563 h 1260763"/>
              <a:gd name="connsiteX84" fmla="*/ 872995 w 3588486"/>
              <a:gd name="connsiteY84" fmla="*/ 13854 h 1260763"/>
              <a:gd name="connsiteX85" fmla="*/ 969977 w 3588486"/>
              <a:gd name="connsiteY85" fmla="*/ 0 h 126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588486" h="1260763">
                <a:moveTo>
                  <a:pt x="969977" y="0"/>
                </a:moveTo>
                <a:lnTo>
                  <a:pt x="969977" y="0"/>
                </a:lnTo>
                <a:cubicBezTo>
                  <a:pt x="993068" y="32327"/>
                  <a:pt x="1018810" y="62916"/>
                  <a:pt x="1039249" y="96982"/>
                </a:cubicBezTo>
                <a:cubicBezTo>
                  <a:pt x="1046763" y="109505"/>
                  <a:pt x="1041220" y="130057"/>
                  <a:pt x="1053104" y="138545"/>
                </a:cubicBezTo>
                <a:cubicBezTo>
                  <a:pt x="1076872" y="155522"/>
                  <a:pt x="1136231" y="166254"/>
                  <a:pt x="1136231" y="166254"/>
                </a:cubicBezTo>
                <a:cubicBezTo>
                  <a:pt x="1150086" y="175490"/>
                  <a:pt x="1162204" y="188116"/>
                  <a:pt x="1177795" y="193963"/>
                </a:cubicBezTo>
                <a:cubicBezTo>
                  <a:pt x="1193291" y="199774"/>
                  <a:pt x="1320851" y="220115"/>
                  <a:pt x="1330195" y="221672"/>
                </a:cubicBezTo>
                <a:cubicBezTo>
                  <a:pt x="1334813" y="235527"/>
                  <a:pt x="1330704" y="257305"/>
                  <a:pt x="1344049" y="263236"/>
                </a:cubicBezTo>
                <a:cubicBezTo>
                  <a:pt x="1378073" y="278358"/>
                  <a:pt x="1418159" y="270970"/>
                  <a:pt x="1454886" y="277091"/>
                </a:cubicBezTo>
                <a:cubicBezTo>
                  <a:pt x="1473668" y="280221"/>
                  <a:pt x="1491831" y="286327"/>
                  <a:pt x="1510304" y="290945"/>
                </a:cubicBezTo>
                <a:cubicBezTo>
                  <a:pt x="1534029" y="289549"/>
                  <a:pt x="1856480" y="272504"/>
                  <a:pt x="1912086" y="263236"/>
                </a:cubicBezTo>
                <a:cubicBezTo>
                  <a:pt x="2093614" y="232981"/>
                  <a:pt x="1923818" y="250178"/>
                  <a:pt x="2036777" y="207818"/>
                </a:cubicBezTo>
                <a:cubicBezTo>
                  <a:pt x="2058826" y="199550"/>
                  <a:pt x="2083204" y="199674"/>
                  <a:pt x="2106049" y="193963"/>
                </a:cubicBezTo>
                <a:cubicBezTo>
                  <a:pt x="2239188" y="160678"/>
                  <a:pt x="1981984" y="196673"/>
                  <a:pt x="2286158" y="166254"/>
                </a:cubicBezTo>
                <a:cubicBezTo>
                  <a:pt x="2300013" y="157018"/>
                  <a:pt x="2315948" y="150319"/>
                  <a:pt x="2327722" y="138545"/>
                </a:cubicBezTo>
                <a:cubicBezTo>
                  <a:pt x="2347298" y="118969"/>
                  <a:pt x="2355722" y="82981"/>
                  <a:pt x="2383140" y="69272"/>
                </a:cubicBezTo>
                <a:cubicBezTo>
                  <a:pt x="2409265" y="56210"/>
                  <a:pt x="2441965" y="57765"/>
                  <a:pt x="2466268" y="41563"/>
                </a:cubicBezTo>
                <a:cubicBezTo>
                  <a:pt x="2519982" y="5753"/>
                  <a:pt x="2492034" y="19119"/>
                  <a:pt x="2549395" y="0"/>
                </a:cubicBezTo>
                <a:cubicBezTo>
                  <a:pt x="2563249" y="4618"/>
                  <a:pt x="2578435" y="6341"/>
                  <a:pt x="2590958" y="13854"/>
                </a:cubicBezTo>
                <a:cubicBezTo>
                  <a:pt x="2602159" y="20574"/>
                  <a:pt x="2606985" y="35721"/>
                  <a:pt x="2618668" y="41563"/>
                </a:cubicBezTo>
                <a:cubicBezTo>
                  <a:pt x="2644792" y="54625"/>
                  <a:pt x="2701795" y="69272"/>
                  <a:pt x="2701795" y="69272"/>
                </a:cubicBezTo>
                <a:cubicBezTo>
                  <a:pt x="2711031" y="78509"/>
                  <a:pt x="2722784" y="85781"/>
                  <a:pt x="2729504" y="96982"/>
                </a:cubicBezTo>
                <a:cubicBezTo>
                  <a:pt x="2737017" y="109505"/>
                  <a:pt x="2730678" y="131300"/>
                  <a:pt x="2743358" y="138545"/>
                </a:cubicBezTo>
                <a:cubicBezTo>
                  <a:pt x="2767748" y="152482"/>
                  <a:pt x="2799063" y="146306"/>
                  <a:pt x="2826486" y="152400"/>
                </a:cubicBezTo>
                <a:cubicBezTo>
                  <a:pt x="2840742" y="155568"/>
                  <a:pt x="2854007" y="162242"/>
                  <a:pt x="2868049" y="166254"/>
                </a:cubicBezTo>
                <a:cubicBezTo>
                  <a:pt x="2886358" y="171485"/>
                  <a:pt x="2905230" y="174637"/>
                  <a:pt x="2923468" y="180109"/>
                </a:cubicBezTo>
                <a:cubicBezTo>
                  <a:pt x="2951444" y="188502"/>
                  <a:pt x="3006595" y="207818"/>
                  <a:pt x="3006595" y="207818"/>
                </a:cubicBezTo>
                <a:cubicBezTo>
                  <a:pt x="3031868" y="283636"/>
                  <a:pt x="3014392" y="287916"/>
                  <a:pt x="3075868" y="318654"/>
                </a:cubicBezTo>
                <a:cubicBezTo>
                  <a:pt x="3088930" y="325185"/>
                  <a:pt x="3103577" y="327891"/>
                  <a:pt x="3117431" y="332509"/>
                </a:cubicBezTo>
                <a:cubicBezTo>
                  <a:pt x="3130015" y="351384"/>
                  <a:pt x="3150916" y="388622"/>
                  <a:pt x="3172849" y="401782"/>
                </a:cubicBezTo>
                <a:cubicBezTo>
                  <a:pt x="3185372" y="409296"/>
                  <a:pt x="3200558" y="411018"/>
                  <a:pt x="3214413" y="415636"/>
                </a:cubicBezTo>
                <a:cubicBezTo>
                  <a:pt x="3228268" y="429491"/>
                  <a:pt x="3245109" y="440897"/>
                  <a:pt x="3255977" y="457200"/>
                </a:cubicBezTo>
                <a:cubicBezTo>
                  <a:pt x="3264078" y="469351"/>
                  <a:pt x="3259505" y="488437"/>
                  <a:pt x="3269831" y="498763"/>
                </a:cubicBezTo>
                <a:cubicBezTo>
                  <a:pt x="3280158" y="509090"/>
                  <a:pt x="3298333" y="506087"/>
                  <a:pt x="3311395" y="512618"/>
                </a:cubicBezTo>
                <a:cubicBezTo>
                  <a:pt x="3326288" y="520065"/>
                  <a:pt x="3339104" y="531091"/>
                  <a:pt x="3352958" y="540327"/>
                </a:cubicBezTo>
                <a:cubicBezTo>
                  <a:pt x="3385934" y="639251"/>
                  <a:pt x="3364466" y="599151"/>
                  <a:pt x="3408377" y="665018"/>
                </a:cubicBezTo>
                <a:cubicBezTo>
                  <a:pt x="3432761" y="738175"/>
                  <a:pt x="3414130" y="694431"/>
                  <a:pt x="3477649" y="789709"/>
                </a:cubicBezTo>
                <a:cubicBezTo>
                  <a:pt x="3486885" y="803563"/>
                  <a:pt x="3500092" y="815476"/>
                  <a:pt x="3505358" y="831272"/>
                </a:cubicBezTo>
                <a:cubicBezTo>
                  <a:pt x="3540182" y="935741"/>
                  <a:pt x="3493208" y="806973"/>
                  <a:pt x="3546922" y="914400"/>
                </a:cubicBezTo>
                <a:cubicBezTo>
                  <a:pt x="3604283" y="1029121"/>
                  <a:pt x="3509075" y="878409"/>
                  <a:pt x="3588486" y="997527"/>
                </a:cubicBezTo>
                <a:cubicBezTo>
                  <a:pt x="3469369" y="1076938"/>
                  <a:pt x="3620080" y="992261"/>
                  <a:pt x="3505358" y="1011382"/>
                </a:cubicBezTo>
                <a:cubicBezTo>
                  <a:pt x="3488934" y="1014119"/>
                  <a:pt x="3479386" y="1033245"/>
                  <a:pt x="3463795" y="1039091"/>
                </a:cubicBezTo>
                <a:cubicBezTo>
                  <a:pt x="3441746" y="1047359"/>
                  <a:pt x="3417367" y="1047234"/>
                  <a:pt x="3394522" y="1052945"/>
                </a:cubicBezTo>
                <a:cubicBezTo>
                  <a:pt x="3380354" y="1056487"/>
                  <a:pt x="3367048" y="1062957"/>
                  <a:pt x="3352958" y="1066800"/>
                </a:cubicBezTo>
                <a:cubicBezTo>
                  <a:pt x="3316218" y="1076820"/>
                  <a:pt x="3279067" y="1085273"/>
                  <a:pt x="3242122" y="1094509"/>
                </a:cubicBezTo>
                <a:cubicBezTo>
                  <a:pt x="3223649" y="1099127"/>
                  <a:pt x="3204768" y="1102342"/>
                  <a:pt x="3186704" y="1108363"/>
                </a:cubicBezTo>
                <a:lnTo>
                  <a:pt x="3103577" y="1136072"/>
                </a:lnTo>
                <a:cubicBezTo>
                  <a:pt x="2872219" y="1290314"/>
                  <a:pt x="3098649" y="1150116"/>
                  <a:pt x="2383140" y="1177636"/>
                </a:cubicBezTo>
                <a:cubicBezTo>
                  <a:pt x="2368547" y="1178197"/>
                  <a:pt x="2356081" y="1189785"/>
                  <a:pt x="2341577" y="1191491"/>
                </a:cubicBezTo>
                <a:cubicBezTo>
                  <a:pt x="2277202" y="1199065"/>
                  <a:pt x="2212268" y="1200727"/>
                  <a:pt x="2147613" y="1205345"/>
                </a:cubicBezTo>
                <a:cubicBezTo>
                  <a:pt x="2082579" y="1227023"/>
                  <a:pt x="2074165" y="1233054"/>
                  <a:pt x="1981358" y="1233054"/>
                </a:cubicBezTo>
                <a:cubicBezTo>
                  <a:pt x="1966754" y="1233054"/>
                  <a:pt x="1953963" y="1222742"/>
                  <a:pt x="1939795" y="1219200"/>
                </a:cubicBezTo>
                <a:cubicBezTo>
                  <a:pt x="1916950" y="1213489"/>
                  <a:pt x="1893613" y="1209963"/>
                  <a:pt x="1870522" y="1205345"/>
                </a:cubicBezTo>
                <a:lnTo>
                  <a:pt x="1607286" y="1219200"/>
                </a:lnTo>
                <a:cubicBezTo>
                  <a:pt x="1556390" y="1222593"/>
                  <a:pt x="1504763" y="1222366"/>
                  <a:pt x="1454886" y="1233054"/>
                </a:cubicBezTo>
                <a:cubicBezTo>
                  <a:pt x="1438604" y="1236543"/>
                  <a:pt x="1427177" y="1251527"/>
                  <a:pt x="1413322" y="1260763"/>
                </a:cubicBezTo>
                <a:cubicBezTo>
                  <a:pt x="1299211" y="1222728"/>
                  <a:pt x="1418100" y="1258470"/>
                  <a:pt x="1163940" y="1233054"/>
                </a:cubicBezTo>
                <a:cubicBezTo>
                  <a:pt x="1116170" y="1228277"/>
                  <a:pt x="1094791" y="1219241"/>
                  <a:pt x="1053104" y="1205345"/>
                </a:cubicBezTo>
                <a:cubicBezTo>
                  <a:pt x="873491" y="1265216"/>
                  <a:pt x="999155" y="1234380"/>
                  <a:pt x="665177" y="1219200"/>
                </a:cubicBezTo>
                <a:cubicBezTo>
                  <a:pt x="558985" y="1183802"/>
                  <a:pt x="683370" y="1221626"/>
                  <a:pt x="457358" y="1191491"/>
                </a:cubicBezTo>
                <a:cubicBezTo>
                  <a:pt x="409876" y="1185160"/>
                  <a:pt x="416684" y="1171154"/>
                  <a:pt x="374231" y="1149927"/>
                </a:cubicBezTo>
                <a:cubicBezTo>
                  <a:pt x="338276" y="1131949"/>
                  <a:pt x="285022" y="1129314"/>
                  <a:pt x="249540" y="1122218"/>
                </a:cubicBezTo>
                <a:cubicBezTo>
                  <a:pt x="230869" y="1118484"/>
                  <a:pt x="212595" y="1112981"/>
                  <a:pt x="194122" y="1108363"/>
                </a:cubicBezTo>
                <a:cubicBezTo>
                  <a:pt x="91402" y="1039883"/>
                  <a:pt x="143650" y="1059476"/>
                  <a:pt x="41722" y="1039091"/>
                </a:cubicBezTo>
                <a:cubicBezTo>
                  <a:pt x="37104" y="1025236"/>
                  <a:pt x="35382" y="1010050"/>
                  <a:pt x="27868" y="997527"/>
                </a:cubicBezTo>
                <a:cubicBezTo>
                  <a:pt x="21147" y="986326"/>
                  <a:pt x="1458" y="982816"/>
                  <a:pt x="158" y="969818"/>
                </a:cubicBezTo>
                <a:cubicBezTo>
                  <a:pt x="-1429" y="953952"/>
                  <a:pt x="9006" y="851369"/>
                  <a:pt x="27868" y="817418"/>
                </a:cubicBezTo>
                <a:cubicBezTo>
                  <a:pt x="44041" y="788307"/>
                  <a:pt x="64813" y="762000"/>
                  <a:pt x="83286" y="734291"/>
                </a:cubicBezTo>
                <a:lnTo>
                  <a:pt x="110995" y="692727"/>
                </a:lnTo>
                <a:cubicBezTo>
                  <a:pt x="142193" y="599128"/>
                  <a:pt x="98926" y="700582"/>
                  <a:pt x="166413" y="623454"/>
                </a:cubicBezTo>
                <a:cubicBezTo>
                  <a:pt x="188343" y="598392"/>
                  <a:pt x="203358" y="568036"/>
                  <a:pt x="221831" y="540327"/>
                </a:cubicBezTo>
                <a:cubicBezTo>
                  <a:pt x="231067" y="526472"/>
                  <a:pt x="233743" y="504029"/>
                  <a:pt x="249540" y="498763"/>
                </a:cubicBezTo>
                <a:lnTo>
                  <a:pt x="332668" y="471054"/>
                </a:lnTo>
                <a:cubicBezTo>
                  <a:pt x="341904" y="457200"/>
                  <a:pt x="347375" y="439893"/>
                  <a:pt x="360377" y="429491"/>
                </a:cubicBezTo>
                <a:cubicBezTo>
                  <a:pt x="371781" y="420368"/>
                  <a:pt x="391614" y="425963"/>
                  <a:pt x="401940" y="415636"/>
                </a:cubicBezTo>
                <a:cubicBezTo>
                  <a:pt x="412267" y="405309"/>
                  <a:pt x="406672" y="385476"/>
                  <a:pt x="415795" y="374072"/>
                </a:cubicBezTo>
                <a:cubicBezTo>
                  <a:pt x="435328" y="349655"/>
                  <a:pt x="471541" y="341636"/>
                  <a:pt x="498922" y="332509"/>
                </a:cubicBezTo>
                <a:cubicBezTo>
                  <a:pt x="508158" y="318654"/>
                  <a:pt x="513629" y="301347"/>
                  <a:pt x="526631" y="290945"/>
                </a:cubicBezTo>
                <a:cubicBezTo>
                  <a:pt x="538035" y="281822"/>
                  <a:pt x="557868" y="287418"/>
                  <a:pt x="568195" y="277091"/>
                </a:cubicBezTo>
                <a:cubicBezTo>
                  <a:pt x="616006" y="229280"/>
                  <a:pt x="541234" y="236790"/>
                  <a:pt x="609758" y="193963"/>
                </a:cubicBezTo>
                <a:cubicBezTo>
                  <a:pt x="634526" y="178483"/>
                  <a:pt x="692886" y="166254"/>
                  <a:pt x="692886" y="166254"/>
                </a:cubicBezTo>
                <a:cubicBezTo>
                  <a:pt x="766777" y="55419"/>
                  <a:pt x="669795" y="189345"/>
                  <a:pt x="762158" y="96982"/>
                </a:cubicBezTo>
                <a:cubicBezTo>
                  <a:pt x="773932" y="85208"/>
                  <a:pt x="776866" y="65820"/>
                  <a:pt x="789868" y="55418"/>
                </a:cubicBezTo>
                <a:cubicBezTo>
                  <a:pt x="801272" y="46295"/>
                  <a:pt x="818369" y="48094"/>
                  <a:pt x="831431" y="41563"/>
                </a:cubicBezTo>
                <a:cubicBezTo>
                  <a:pt x="846324" y="34116"/>
                  <a:pt x="859140" y="23090"/>
                  <a:pt x="872995" y="13854"/>
                </a:cubicBezTo>
                <a:cubicBezTo>
                  <a:pt x="960677" y="28468"/>
                  <a:pt x="953813" y="2309"/>
                  <a:pt x="96997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4951227" y="2563090"/>
            <a:ext cx="3588486" cy="1260763"/>
          </a:xfrm>
          <a:custGeom>
            <a:avLst/>
            <a:gdLst>
              <a:gd name="connsiteX0" fmla="*/ 969977 w 3588486"/>
              <a:gd name="connsiteY0" fmla="*/ 0 h 1260763"/>
              <a:gd name="connsiteX1" fmla="*/ 969977 w 3588486"/>
              <a:gd name="connsiteY1" fmla="*/ 0 h 1260763"/>
              <a:gd name="connsiteX2" fmla="*/ 1039249 w 3588486"/>
              <a:gd name="connsiteY2" fmla="*/ 96982 h 1260763"/>
              <a:gd name="connsiteX3" fmla="*/ 1053104 w 3588486"/>
              <a:gd name="connsiteY3" fmla="*/ 138545 h 1260763"/>
              <a:gd name="connsiteX4" fmla="*/ 1136231 w 3588486"/>
              <a:gd name="connsiteY4" fmla="*/ 166254 h 1260763"/>
              <a:gd name="connsiteX5" fmla="*/ 1177795 w 3588486"/>
              <a:gd name="connsiteY5" fmla="*/ 193963 h 1260763"/>
              <a:gd name="connsiteX6" fmla="*/ 1330195 w 3588486"/>
              <a:gd name="connsiteY6" fmla="*/ 221672 h 1260763"/>
              <a:gd name="connsiteX7" fmla="*/ 1344049 w 3588486"/>
              <a:gd name="connsiteY7" fmla="*/ 263236 h 1260763"/>
              <a:gd name="connsiteX8" fmla="*/ 1454886 w 3588486"/>
              <a:gd name="connsiteY8" fmla="*/ 277091 h 1260763"/>
              <a:gd name="connsiteX9" fmla="*/ 1510304 w 3588486"/>
              <a:gd name="connsiteY9" fmla="*/ 290945 h 1260763"/>
              <a:gd name="connsiteX10" fmla="*/ 1912086 w 3588486"/>
              <a:gd name="connsiteY10" fmla="*/ 263236 h 1260763"/>
              <a:gd name="connsiteX11" fmla="*/ 2036777 w 3588486"/>
              <a:gd name="connsiteY11" fmla="*/ 207818 h 1260763"/>
              <a:gd name="connsiteX12" fmla="*/ 2106049 w 3588486"/>
              <a:gd name="connsiteY12" fmla="*/ 193963 h 1260763"/>
              <a:gd name="connsiteX13" fmla="*/ 2286158 w 3588486"/>
              <a:gd name="connsiteY13" fmla="*/ 166254 h 1260763"/>
              <a:gd name="connsiteX14" fmla="*/ 2327722 w 3588486"/>
              <a:gd name="connsiteY14" fmla="*/ 138545 h 1260763"/>
              <a:gd name="connsiteX15" fmla="*/ 2383140 w 3588486"/>
              <a:gd name="connsiteY15" fmla="*/ 69272 h 1260763"/>
              <a:gd name="connsiteX16" fmla="*/ 2466268 w 3588486"/>
              <a:gd name="connsiteY16" fmla="*/ 41563 h 1260763"/>
              <a:gd name="connsiteX17" fmla="*/ 2549395 w 3588486"/>
              <a:gd name="connsiteY17" fmla="*/ 0 h 1260763"/>
              <a:gd name="connsiteX18" fmla="*/ 2590958 w 3588486"/>
              <a:gd name="connsiteY18" fmla="*/ 13854 h 1260763"/>
              <a:gd name="connsiteX19" fmla="*/ 2618668 w 3588486"/>
              <a:gd name="connsiteY19" fmla="*/ 41563 h 1260763"/>
              <a:gd name="connsiteX20" fmla="*/ 2701795 w 3588486"/>
              <a:gd name="connsiteY20" fmla="*/ 69272 h 1260763"/>
              <a:gd name="connsiteX21" fmla="*/ 2729504 w 3588486"/>
              <a:gd name="connsiteY21" fmla="*/ 96982 h 1260763"/>
              <a:gd name="connsiteX22" fmla="*/ 2743358 w 3588486"/>
              <a:gd name="connsiteY22" fmla="*/ 138545 h 1260763"/>
              <a:gd name="connsiteX23" fmla="*/ 2826486 w 3588486"/>
              <a:gd name="connsiteY23" fmla="*/ 152400 h 1260763"/>
              <a:gd name="connsiteX24" fmla="*/ 2868049 w 3588486"/>
              <a:gd name="connsiteY24" fmla="*/ 166254 h 1260763"/>
              <a:gd name="connsiteX25" fmla="*/ 2923468 w 3588486"/>
              <a:gd name="connsiteY25" fmla="*/ 180109 h 1260763"/>
              <a:gd name="connsiteX26" fmla="*/ 3006595 w 3588486"/>
              <a:gd name="connsiteY26" fmla="*/ 207818 h 1260763"/>
              <a:gd name="connsiteX27" fmla="*/ 3075868 w 3588486"/>
              <a:gd name="connsiteY27" fmla="*/ 318654 h 1260763"/>
              <a:gd name="connsiteX28" fmla="*/ 3117431 w 3588486"/>
              <a:gd name="connsiteY28" fmla="*/ 332509 h 1260763"/>
              <a:gd name="connsiteX29" fmla="*/ 3172849 w 3588486"/>
              <a:gd name="connsiteY29" fmla="*/ 401782 h 1260763"/>
              <a:gd name="connsiteX30" fmla="*/ 3214413 w 3588486"/>
              <a:gd name="connsiteY30" fmla="*/ 415636 h 1260763"/>
              <a:gd name="connsiteX31" fmla="*/ 3255977 w 3588486"/>
              <a:gd name="connsiteY31" fmla="*/ 457200 h 1260763"/>
              <a:gd name="connsiteX32" fmla="*/ 3269831 w 3588486"/>
              <a:gd name="connsiteY32" fmla="*/ 498763 h 1260763"/>
              <a:gd name="connsiteX33" fmla="*/ 3311395 w 3588486"/>
              <a:gd name="connsiteY33" fmla="*/ 512618 h 1260763"/>
              <a:gd name="connsiteX34" fmla="*/ 3352958 w 3588486"/>
              <a:gd name="connsiteY34" fmla="*/ 540327 h 1260763"/>
              <a:gd name="connsiteX35" fmla="*/ 3408377 w 3588486"/>
              <a:gd name="connsiteY35" fmla="*/ 665018 h 1260763"/>
              <a:gd name="connsiteX36" fmla="*/ 3477649 w 3588486"/>
              <a:gd name="connsiteY36" fmla="*/ 789709 h 1260763"/>
              <a:gd name="connsiteX37" fmla="*/ 3505358 w 3588486"/>
              <a:gd name="connsiteY37" fmla="*/ 831272 h 1260763"/>
              <a:gd name="connsiteX38" fmla="*/ 3546922 w 3588486"/>
              <a:gd name="connsiteY38" fmla="*/ 914400 h 1260763"/>
              <a:gd name="connsiteX39" fmla="*/ 3588486 w 3588486"/>
              <a:gd name="connsiteY39" fmla="*/ 997527 h 1260763"/>
              <a:gd name="connsiteX40" fmla="*/ 3505358 w 3588486"/>
              <a:gd name="connsiteY40" fmla="*/ 1011382 h 1260763"/>
              <a:gd name="connsiteX41" fmla="*/ 3463795 w 3588486"/>
              <a:gd name="connsiteY41" fmla="*/ 1039091 h 1260763"/>
              <a:gd name="connsiteX42" fmla="*/ 3394522 w 3588486"/>
              <a:gd name="connsiteY42" fmla="*/ 1052945 h 1260763"/>
              <a:gd name="connsiteX43" fmla="*/ 3352958 w 3588486"/>
              <a:gd name="connsiteY43" fmla="*/ 1066800 h 1260763"/>
              <a:gd name="connsiteX44" fmla="*/ 3242122 w 3588486"/>
              <a:gd name="connsiteY44" fmla="*/ 1094509 h 1260763"/>
              <a:gd name="connsiteX45" fmla="*/ 3186704 w 3588486"/>
              <a:gd name="connsiteY45" fmla="*/ 1108363 h 1260763"/>
              <a:gd name="connsiteX46" fmla="*/ 3103577 w 3588486"/>
              <a:gd name="connsiteY46" fmla="*/ 1136072 h 1260763"/>
              <a:gd name="connsiteX47" fmla="*/ 2383140 w 3588486"/>
              <a:gd name="connsiteY47" fmla="*/ 1177636 h 1260763"/>
              <a:gd name="connsiteX48" fmla="*/ 2341577 w 3588486"/>
              <a:gd name="connsiteY48" fmla="*/ 1191491 h 1260763"/>
              <a:gd name="connsiteX49" fmla="*/ 2147613 w 3588486"/>
              <a:gd name="connsiteY49" fmla="*/ 1205345 h 1260763"/>
              <a:gd name="connsiteX50" fmla="*/ 1981358 w 3588486"/>
              <a:gd name="connsiteY50" fmla="*/ 1233054 h 1260763"/>
              <a:gd name="connsiteX51" fmla="*/ 1939795 w 3588486"/>
              <a:gd name="connsiteY51" fmla="*/ 1219200 h 1260763"/>
              <a:gd name="connsiteX52" fmla="*/ 1870522 w 3588486"/>
              <a:gd name="connsiteY52" fmla="*/ 1205345 h 1260763"/>
              <a:gd name="connsiteX53" fmla="*/ 1607286 w 3588486"/>
              <a:gd name="connsiteY53" fmla="*/ 1219200 h 1260763"/>
              <a:gd name="connsiteX54" fmla="*/ 1454886 w 3588486"/>
              <a:gd name="connsiteY54" fmla="*/ 1233054 h 1260763"/>
              <a:gd name="connsiteX55" fmla="*/ 1413322 w 3588486"/>
              <a:gd name="connsiteY55" fmla="*/ 1260763 h 1260763"/>
              <a:gd name="connsiteX56" fmla="*/ 1163940 w 3588486"/>
              <a:gd name="connsiteY56" fmla="*/ 1233054 h 1260763"/>
              <a:gd name="connsiteX57" fmla="*/ 1053104 w 3588486"/>
              <a:gd name="connsiteY57" fmla="*/ 1205345 h 1260763"/>
              <a:gd name="connsiteX58" fmla="*/ 665177 w 3588486"/>
              <a:gd name="connsiteY58" fmla="*/ 1219200 h 1260763"/>
              <a:gd name="connsiteX59" fmla="*/ 457358 w 3588486"/>
              <a:gd name="connsiteY59" fmla="*/ 1191491 h 1260763"/>
              <a:gd name="connsiteX60" fmla="*/ 374231 w 3588486"/>
              <a:gd name="connsiteY60" fmla="*/ 1149927 h 1260763"/>
              <a:gd name="connsiteX61" fmla="*/ 249540 w 3588486"/>
              <a:gd name="connsiteY61" fmla="*/ 1122218 h 1260763"/>
              <a:gd name="connsiteX62" fmla="*/ 194122 w 3588486"/>
              <a:gd name="connsiteY62" fmla="*/ 1108363 h 1260763"/>
              <a:gd name="connsiteX63" fmla="*/ 41722 w 3588486"/>
              <a:gd name="connsiteY63" fmla="*/ 1039091 h 1260763"/>
              <a:gd name="connsiteX64" fmla="*/ 27868 w 3588486"/>
              <a:gd name="connsiteY64" fmla="*/ 997527 h 1260763"/>
              <a:gd name="connsiteX65" fmla="*/ 158 w 3588486"/>
              <a:gd name="connsiteY65" fmla="*/ 969818 h 1260763"/>
              <a:gd name="connsiteX66" fmla="*/ 27868 w 3588486"/>
              <a:gd name="connsiteY66" fmla="*/ 817418 h 1260763"/>
              <a:gd name="connsiteX67" fmla="*/ 83286 w 3588486"/>
              <a:gd name="connsiteY67" fmla="*/ 734291 h 1260763"/>
              <a:gd name="connsiteX68" fmla="*/ 110995 w 3588486"/>
              <a:gd name="connsiteY68" fmla="*/ 692727 h 1260763"/>
              <a:gd name="connsiteX69" fmla="*/ 166413 w 3588486"/>
              <a:gd name="connsiteY69" fmla="*/ 623454 h 1260763"/>
              <a:gd name="connsiteX70" fmla="*/ 221831 w 3588486"/>
              <a:gd name="connsiteY70" fmla="*/ 540327 h 1260763"/>
              <a:gd name="connsiteX71" fmla="*/ 249540 w 3588486"/>
              <a:gd name="connsiteY71" fmla="*/ 498763 h 1260763"/>
              <a:gd name="connsiteX72" fmla="*/ 332668 w 3588486"/>
              <a:gd name="connsiteY72" fmla="*/ 471054 h 1260763"/>
              <a:gd name="connsiteX73" fmla="*/ 360377 w 3588486"/>
              <a:gd name="connsiteY73" fmla="*/ 429491 h 1260763"/>
              <a:gd name="connsiteX74" fmla="*/ 401940 w 3588486"/>
              <a:gd name="connsiteY74" fmla="*/ 415636 h 1260763"/>
              <a:gd name="connsiteX75" fmla="*/ 415795 w 3588486"/>
              <a:gd name="connsiteY75" fmla="*/ 374072 h 1260763"/>
              <a:gd name="connsiteX76" fmla="*/ 498922 w 3588486"/>
              <a:gd name="connsiteY76" fmla="*/ 332509 h 1260763"/>
              <a:gd name="connsiteX77" fmla="*/ 526631 w 3588486"/>
              <a:gd name="connsiteY77" fmla="*/ 290945 h 1260763"/>
              <a:gd name="connsiteX78" fmla="*/ 568195 w 3588486"/>
              <a:gd name="connsiteY78" fmla="*/ 277091 h 1260763"/>
              <a:gd name="connsiteX79" fmla="*/ 609758 w 3588486"/>
              <a:gd name="connsiteY79" fmla="*/ 193963 h 1260763"/>
              <a:gd name="connsiteX80" fmla="*/ 692886 w 3588486"/>
              <a:gd name="connsiteY80" fmla="*/ 166254 h 1260763"/>
              <a:gd name="connsiteX81" fmla="*/ 762158 w 3588486"/>
              <a:gd name="connsiteY81" fmla="*/ 96982 h 1260763"/>
              <a:gd name="connsiteX82" fmla="*/ 789868 w 3588486"/>
              <a:gd name="connsiteY82" fmla="*/ 55418 h 1260763"/>
              <a:gd name="connsiteX83" fmla="*/ 831431 w 3588486"/>
              <a:gd name="connsiteY83" fmla="*/ 41563 h 1260763"/>
              <a:gd name="connsiteX84" fmla="*/ 872995 w 3588486"/>
              <a:gd name="connsiteY84" fmla="*/ 13854 h 1260763"/>
              <a:gd name="connsiteX85" fmla="*/ 969977 w 3588486"/>
              <a:gd name="connsiteY85" fmla="*/ 0 h 126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588486" h="1260763">
                <a:moveTo>
                  <a:pt x="969977" y="0"/>
                </a:moveTo>
                <a:lnTo>
                  <a:pt x="969977" y="0"/>
                </a:lnTo>
                <a:cubicBezTo>
                  <a:pt x="993068" y="32327"/>
                  <a:pt x="1018810" y="62916"/>
                  <a:pt x="1039249" y="96982"/>
                </a:cubicBezTo>
                <a:cubicBezTo>
                  <a:pt x="1046763" y="109505"/>
                  <a:pt x="1041220" y="130057"/>
                  <a:pt x="1053104" y="138545"/>
                </a:cubicBezTo>
                <a:cubicBezTo>
                  <a:pt x="1076872" y="155522"/>
                  <a:pt x="1136231" y="166254"/>
                  <a:pt x="1136231" y="166254"/>
                </a:cubicBezTo>
                <a:cubicBezTo>
                  <a:pt x="1150086" y="175490"/>
                  <a:pt x="1162204" y="188116"/>
                  <a:pt x="1177795" y="193963"/>
                </a:cubicBezTo>
                <a:cubicBezTo>
                  <a:pt x="1193291" y="199774"/>
                  <a:pt x="1320851" y="220115"/>
                  <a:pt x="1330195" y="221672"/>
                </a:cubicBezTo>
                <a:cubicBezTo>
                  <a:pt x="1334813" y="235527"/>
                  <a:pt x="1330704" y="257305"/>
                  <a:pt x="1344049" y="263236"/>
                </a:cubicBezTo>
                <a:cubicBezTo>
                  <a:pt x="1378073" y="278358"/>
                  <a:pt x="1418159" y="270970"/>
                  <a:pt x="1454886" y="277091"/>
                </a:cubicBezTo>
                <a:cubicBezTo>
                  <a:pt x="1473668" y="280221"/>
                  <a:pt x="1491831" y="286327"/>
                  <a:pt x="1510304" y="290945"/>
                </a:cubicBezTo>
                <a:cubicBezTo>
                  <a:pt x="1534029" y="289549"/>
                  <a:pt x="1856480" y="272504"/>
                  <a:pt x="1912086" y="263236"/>
                </a:cubicBezTo>
                <a:cubicBezTo>
                  <a:pt x="2093614" y="232981"/>
                  <a:pt x="1923818" y="250178"/>
                  <a:pt x="2036777" y="207818"/>
                </a:cubicBezTo>
                <a:cubicBezTo>
                  <a:pt x="2058826" y="199550"/>
                  <a:pt x="2083204" y="199674"/>
                  <a:pt x="2106049" y="193963"/>
                </a:cubicBezTo>
                <a:cubicBezTo>
                  <a:pt x="2239188" y="160678"/>
                  <a:pt x="1981984" y="196673"/>
                  <a:pt x="2286158" y="166254"/>
                </a:cubicBezTo>
                <a:cubicBezTo>
                  <a:pt x="2300013" y="157018"/>
                  <a:pt x="2315948" y="150319"/>
                  <a:pt x="2327722" y="138545"/>
                </a:cubicBezTo>
                <a:cubicBezTo>
                  <a:pt x="2347298" y="118969"/>
                  <a:pt x="2355722" y="82981"/>
                  <a:pt x="2383140" y="69272"/>
                </a:cubicBezTo>
                <a:cubicBezTo>
                  <a:pt x="2409265" y="56210"/>
                  <a:pt x="2441965" y="57765"/>
                  <a:pt x="2466268" y="41563"/>
                </a:cubicBezTo>
                <a:cubicBezTo>
                  <a:pt x="2519982" y="5753"/>
                  <a:pt x="2492034" y="19119"/>
                  <a:pt x="2549395" y="0"/>
                </a:cubicBezTo>
                <a:cubicBezTo>
                  <a:pt x="2563249" y="4618"/>
                  <a:pt x="2578435" y="6341"/>
                  <a:pt x="2590958" y="13854"/>
                </a:cubicBezTo>
                <a:cubicBezTo>
                  <a:pt x="2602159" y="20574"/>
                  <a:pt x="2606985" y="35721"/>
                  <a:pt x="2618668" y="41563"/>
                </a:cubicBezTo>
                <a:cubicBezTo>
                  <a:pt x="2644792" y="54625"/>
                  <a:pt x="2701795" y="69272"/>
                  <a:pt x="2701795" y="69272"/>
                </a:cubicBezTo>
                <a:cubicBezTo>
                  <a:pt x="2711031" y="78509"/>
                  <a:pt x="2722784" y="85781"/>
                  <a:pt x="2729504" y="96982"/>
                </a:cubicBezTo>
                <a:cubicBezTo>
                  <a:pt x="2737017" y="109505"/>
                  <a:pt x="2730678" y="131300"/>
                  <a:pt x="2743358" y="138545"/>
                </a:cubicBezTo>
                <a:cubicBezTo>
                  <a:pt x="2767748" y="152482"/>
                  <a:pt x="2799063" y="146306"/>
                  <a:pt x="2826486" y="152400"/>
                </a:cubicBezTo>
                <a:cubicBezTo>
                  <a:pt x="2840742" y="155568"/>
                  <a:pt x="2854007" y="162242"/>
                  <a:pt x="2868049" y="166254"/>
                </a:cubicBezTo>
                <a:cubicBezTo>
                  <a:pt x="2886358" y="171485"/>
                  <a:pt x="2905230" y="174637"/>
                  <a:pt x="2923468" y="180109"/>
                </a:cubicBezTo>
                <a:cubicBezTo>
                  <a:pt x="2951444" y="188502"/>
                  <a:pt x="3006595" y="207818"/>
                  <a:pt x="3006595" y="207818"/>
                </a:cubicBezTo>
                <a:cubicBezTo>
                  <a:pt x="3031868" y="283636"/>
                  <a:pt x="3014392" y="287916"/>
                  <a:pt x="3075868" y="318654"/>
                </a:cubicBezTo>
                <a:cubicBezTo>
                  <a:pt x="3088930" y="325185"/>
                  <a:pt x="3103577" y="327891"/>
                  <a:pt x="3117431" y="332509"/>
                </a:cubicBezTo>
                <a:cubicBezTo>
                  <a:pt x="3130015" y="351384"/>
                  <a:pt x="3150916" y="388622"/>
                  <a:pt x="3172849" y="401782"/>
                </a:cubicBezTo>
                <a:cubicBezTo>
                  <a:pt x="3185372" y="409296"/>
                  <a:pt x="3200558" y="411018"/>
                  <a:pt x="3214413" y="415636"/>
                </a:cubicBezTo>
                <a:cubicBezTo>
                  <a:pt x="3228268" y="429491"/>
                  <a:pt x="3245109" y="440897"/>
                  <a:pt x="3255977" y="457200"/>
                </a:cubicBezTo>
                <a:cubicBezTo>
                  <a:pt x="3264078" y="469351"/>
                  <a:pt x="3259505" y="488437"/>
                  <a:pt x="3269831" y="498763"/>
                </a:cubicBezTo>
                <a:cubicBezTo>
                  <a:pt x="3280158" y="509090"/>
                  <a:pt x="3298333" y="506087"/>
                  <a:pt x="3311395" y="512618"/>
                </a:cubicBezTo>
                <a:cubicBezTo>
                  <a:pt x="3326288" y="520065"/>
                  <a:pt x="3339104" y="531091"/>
                  <a:pt x="3352958" y="540327"/>
                </a:cubicBezTo>
                <a:cubicBezTo>
                  <a:pt x="3385934" y="639251"/>
                  <a:pt x="3364466" y="599151"/>
                  <a:pt x="3408377" y="665018"/>
                </a:cubicBezTo>
                <a:cubicBezTo>
                  <a:pt x="3432761" y="738175"/>
                  <a:pt x="3414130" y="694431"/>
                  <a:pt x="3477649" y="789709"/>
                </a:cubicBezTo>
                <a:cubicBezTo>
                  <a:pt x="3486885" y="803563"/>
                  <a:pt x="3500092" y="815476"/>
                  <a:pt x="3505358" y="831272"/>
                </a:cubicBezTo>
                <a:cubicBezTo>
                  <a:pt x="3540182" y="935741"/>
                  <a:pt x="3493208" y="806973"/>
                  <a:pt x="3546922" y="914400"/>
                </a:cubicBezTo>
                <a:cubicBezTo>
                  <a:pt x="3604283" y="1029121"/>
                  <a:pt x="3509075" y="878409"/>
                  <a:pt x="3588486" y="997527"/>
                </a:cubicBezTo>
                <a:cubicBezTo>
                  <a:pt x="3469369" y="1076938"/>
                  <a:pt x="3620080" y="992261"/>
                  <a:pt x="3505358" y="1011382"/>
                </a:cubicBezTo>
                <a:cubicBezTo>
                  <a:pt x="3488934" y="1014119"/>
                  <a:pt x="3479386" y="1033245"/>
                  <a:pt x="3463795" y="1039091"/>
                </a:cubicBezTo>
                <a:cubicBezTo>
                  <a:pt x="3441746" y="1047359"/>
                  <a:pt x="3417367" y="1047234"/>
                  <a:pt x="3394522" y="1052945"/>
                </a:cubicBezTo>
                <a:cubicBezTo>
                  <a:pt x="3380354" y="1056487"/>
                  <a:pt x="3367048" y="1062957"/>
                  <a:pt x="3352958" y="1066800"/>
                </a:cubicBezTo>
                <a:cubicBezTo>
                  <a:pt x="3316218" y="1076820"/>
                  <a:pt x="3279067" y="1085273"/>
                  <a:pt x="3242122" y="1094509"/>
                </a:cubicBezTo>
                <a:cubicBezTo>
                  <a:pt x="3223649" y="1099127"/>
                  <a:pt x="3204768" y="1102342"/>
                  <a:pt x="3186704" y="1108363"/>
                </a:cubicBezTo>
                <a:lnTo>
                  <a:pt x="3103577" y="1136072"/>
                </a:lnTo>
                <a:cubicBezTo>
                  <a:pt x="2872219" y="1290314"/>
                  <a:pt x="3098649" y="1150116"/>
                  <a:pt x="2383140" y="1177636"/>
                </a:cubicBezTo>
                <a:cubicBezTo>
                  <a:pt x="2368547" y="1178197"/>
                  <a:pt x="2356081" y="1189785"/>
                  <a:pt x="2341577" y="1191491"/>
                </a:cubicBezTo>
                <a:cubicBezTo>
                  <a:pt x="2277202" y="1199065"/>
                  <a:pt x="2212268" y="1200727"/>
                  <a:pt x="2147613" y="1205345"/>
                </a:cubicBezTo>
                <a:cubicBezTo>
                  <a:pt x="2082579" y="1227023"/>
                  <a:pt x="2074165" y="1233054"/>
                  <a:pt x="1981358" y="1233054"/>
                </a:cubicBezTo>
                <a:cubicBezTo>
                  <a:pt x="1966754" y="1233054"/>
                  <a:pt x="1953963" y="1222742"/>
                  <a:pt x="1939795" y="1219200"/>
                </a:cubicBezTo>
                <a:cubicBezTo>
                  <a:pt x="1916950" y="1213489"/>
                  <a:pt x="1893613" y="1209963"/>
                  <a:pt x="1870522" y="1205345"/>
                </a:cubicBezTo>
                <a:lnTo>
                  <a:pt x="1607286" y="1219200"/>
                </a:lnTo>
                <a:cubicBezTo>
                  <a:pt x="1556390" y="1222593"/>
                  <a:pt x="1504763" y="1222366"/>
                  <a:pt x="1454886" y="1233054"/>
                </a:cubicBezTo>
                <a:cubicBezTo>
                  <a:pt x="1438604" y="1236543"/>
                  <a:pt x="1427177" y="1251527"/>
                  <a:pt x="1413322" y="1260763"/>
                </a:cubicBezTo>
                <a:cubicBezTo>
                  <a:pt x="1299211" y="1222728"/>
                  <a:pt x="1418100" y="1258470"/>
                  <a:pt x="1163940" y="1233054"/>
                </a:cubicBezTo>
                <a:cubicBezTo>
                  <a:pt x="1116170" y="1228277"/>
                  <a:pt x="1094791" y="1219241"/>
                  <a:pt x="1053104" y="1205345"/>
                </a:cubicBezTo>
                <a:cubicBezTo>
                  <a:pt x="873491" y="1265216"/>
                  <a:pt x="999155" y="1234380"/>
                  <a:pt x="665177" y="1219200"/>
                </a:cubicBezTo>
                <a:cubicBezTo>
                  <a:pt x="558985" y="1183802"/>
                  <a:pt x="683370" y="1221626"/>
                  <a:pt x="457358" y="1191491"/>
                </a:cubicBezTo>
                <a:cubicBezTo>
                  <a:pt x="409876" y="1185160"/>
                  <a:pt x="416684" y="1171154"/>
                  <a:pt x="374231" y="1149927"/>
                </a:cubicBezTo>
                <a:cubicBezTo>
                  <a:pt x="338276" y="1131949"/>
                  <a:pt x="285022" y="1129314"/>
                  <a:pt x="249540" y="1122218"/>
                </a:cubicBezTo>
                <a:cubicBezTo>
                  <a:pt x="230869" y="1118484"/>
                  <a:pt x="212595" y="1112981"/>
                  <a:pt x="194122" y="1108363"/>
                </a:cubicBezTo>
                <a:cubicBezTo>
                  <a:pt x="91402" y="1039883"/>
                  <a:pt x="143650" y="1059476"/>
                  <a:pt x="41722" y="1039091"/>
                </a:cubicBezTo>
                <a:cubicBezTo>
                  <a:pt x="37104" y="1025236"/>
                  <a:pt x="35382" y="1010050"/>
                  <a:pt x="27868" y="997527"/>
                </a:cubicBezTo>
                <a:cubicBezTo>
                  <a:pt x="21147" y="986326"/>
                  <a:pt x="1458" y="982816"/>
                  <a:pt x="158" y="969818"/>
                </a:cubicBezTo>
                <a:cubicBezTo>
                  <a:pt x="-1429" y="953952"/>
                  <a:pt x="9006" y="851369"/>
                  <a:pt x="27868" y="817418"/>
                </a:cubicBezTo>
                <a:cubicBezTo>
                  <a:pt x="44041" y="788307"/>
                  <a:pt x="64813" y="762000"/>
                  <a:pt x="83286" y="734291"/>
                </a:cubicBezTo>
                <a:lnTo>
                  <a:pt x="110995" y="692727"/>
                </a:lnTo>
                <a:cubicBezTo>
                  <a:pt x="142193" y="599128"/>
                  <a:pt x="98926" y="700582"/>
                  <a:pt x="166413" y="623454"/>
                </a:cubicBezTo>
                <a:cubicBezTo>
                  <a:pt x="188343" y="598392"/>
                  <a:pt x="203358" y="568036"/>
                  <a:pt x="221831" y="540327"/>
                </a:cubicBezTo>
                <a:cubicBezTo>
                  <a:pt x="231067" y="526472"/>
                  <a:pt x="233743" y="504029"/>
                  <a:pt x="249540" y="498763"/>
                </a:cubicBezTo>
                <a:lnTo>
                  <a:pt x="332668" y="471054"/>
                </a:lnTo>
                <a:cubicBezTo>
                  <a:pt x="341904" y="457200"/>
                  <a:pt x="347375" y="439893"/>
                  <a:pt x="360377" y="429491"/>
                </a:cubicBezTo>
                <a:cubicBezTo>
                  <a:pt x="371781" y="420368"/>
                  <a:pt x="391614" y="425963"/>
                  <a:pt x="401940" y="415636"/>
                </a:cubicBezTo>
                <a:cubicBezTo>
                  <a:pt x="412267" y="405309"/>
                  <a:pt x="406672" y="385476"/>
                  <a:pt x="415795" y="374072"/>
                </a:cubicBezTo>
                <a:cubicBezTo>
                  <a:pt x="435328" y="349655"/>
                  <a:pt x="471541" y="341636"/>
                  <a:pt x="498922" y="332509"/>
                </a:cubicBezTo>
                <a:cubicBezTo>
                  <a:pt x="508158" y="318654"/>
                  <a:pt x="513629" y="301347"/>
                  <a:pt x="526631" y="290945"/>
                </a:cubicBezTo>
                <a:cubicBezTo>
                  <a:pt x="538035" y="281822"/>
                  <a:pt x="557868" y="287418"/>
                  <a:pt x="568195" y="277091"/>
                </a:cubicBezTo>
                <a:cubicBezTo>
                  <a:pt x="616006" y="229280"/>
                  <a:pt x="541234" y="236790"/>
                  <a:pt x="609758" y="193963"/>
                </a:cubicBezTo>
                <a:cubicBezTo>
                  <a:pt x="634526" y="178483"/>
                  <a:pt x="692886" y="166254"/>
                  <a:pt x="692886" y="166254"/>
                </a:cubicBezTo>
                <a:cubicBezTo>
                  <a:pt x="766777" y="55419"/>
                  <a:pt x="669795" y="189345"/>
                  <a:pt x="762158" y="96982"/>
                </a:cubicBezTo>
                <a:cubicBezTo>
                  <a:pt x="773932" y="85208"/>
                  <a:pt x="776866" y="65820"/>
                  <a:pt x="789868" y="55418"/>
                </a:cubicBezTo>
                <a:cubicBezTo>
                  <a:pt x="801272" y="46295"/>
                  <a:pt x="818369" y="48094"/>
                  <a:pt x="831431" y="41563"/>
                </a:cubicBezTo>
                <a:cubicBezTo>
                  <a:pt x="846324" y="34116"/>
                  <a:pt x="859140" y="23090"/>
                  <a:pt x="872995" y="13854"/>
                </a:cubicBezTo>
                <a:cubicBezTo>
                  <a:pt x="960677" y="28468"/>
                  <a:pt x="953813" y="2309"/>
                  <a:pt x="96997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rot="10800000">
            <a:off x="472474" y="4921340"/>
            <a:ext cx="3588486" cy="1260763"/>
          </a:xfrm>
          <a:custGeom>
            <a:avLst/>
            <a:gdLst>
              <a:gd name="connsiteX0" fmla="*/ 969977 w 3588486"/>
              <a:gd name="connsiteY0" fmla="*/ 0 h 1260763"/>
              <a:gd name="connsiteX1" fmla="*/ 969977 w 3588486"/>
              <a:gd name="connsiteY1" fmla="*/ 0 h 1260763"/>
              <a:gd name="connsiteX2" fmla="*/ 1039249 w 3588486"/>
              <a:gd name="connsiteY2" fmla="*/ 96982 h 1260763"/>
              <a:gd name="connsiteX3" fmla="*/ 1053104 w 3588486"/>
              <a:gd name="connsiteY3" fmla="*/ 138545 h 1260763"/>
              <a:gd name="connsiteX4" fmla="*/ 1136231 w 3588486"/>
              <a:gd name="connsiteY4" fmla="*/ 166254 h 1260763"/>
              <a:gd name="connsiteX5" fmla="*/ 1177795 w 3588486"/>
              <a:gd name="connsiteY5" fmla="*/ 193963 h 1260763"/>
              <a:gd name="connsiteX6" fmla="*/ 1330195 w 3588486"/>
              <a:gd name="connsiteY6" fmla="*/ 221672 h 1260763"/>
              <a:gd name="connsiteX7" fmla="*/ 1344049 w 3588486"/>
              <a:gd name="connsiteY7" fmla="*/ 263236 h 1260763"/>
              <a:gd name="connsiteX8" fmla="*/ 1454886 w 3588486"/>
              <a:gd name="connsiteY8" fmla="*/ 277091 h 1260763"/>
              <a:gd name="connsiteX9" fmla="*/ 1510304 w 3588486"/>
              <a:gd name="connsiteY9" fmla="*/ 290945 h 1260763"/>
              <a:gd name="connsiteX10" fmla="*/ 1912086 w 3588486"/>
              <a:gd name="connsiteY10" fmla="*/ 263236 h 1260763"/>
              <a:gd name="connsiteX11" fmla="*/ 2036777 w 3588486"/>
              <a:gd name="connsiteY11" fmla="*/ 207818 h 1260763"/>
              <a:gd name="connsiteX12" fmla="*/ 2106049 w 3588486"/>
              <a:gd name="connsiteY12" fmla="*/ 193963 h 1260763"/>
              <a:gd name="connsiteX13" fmla="*/ 2286158 w 3588486"/>
              <a:gd name="connsiteY13" fmla="*/ 166254 h 1260763"/>
              <a:gd name="connsiteX14" fmla="*/ 2327722 w 3588486"/>
              <a:gd name="connsiteY14" fmla="*/ 138545 h 1260763"/>
              <a:gd name="connsiteX15" fmla="*/ 2383140 w 3588486"/>
              <a:gd name="connsiteY15" fmla="*/ 69272 h 1260763"/>
              <a:gd name="connsiteX16" fmla="*/ 2466268 w 3588486"/>
              <a:gd name="connsiteY16" fmla="*/ 41563 h 1260763"/>
              <a:gd name="connsiteX17" fmla="*/ 2549395 w 3588486"/>
              <a:gd name="connsiteY17" fmla="*/ 0 h 1260763"/>
              <a:gd name="connsiteX18" fmla="*/ 2590958 w 3588486"/>
              <a:gd name="connsiteY18" fmla="*/ 13854 h 1260763"/>
              <a:gd name="connsiteX19" fmla="*/ 2618668 w 3588486"/>
              <a:gd name="connsiteY19" fmla="*/ 41563 h 1260763"/>
              <a:gd name="connsiteX20" fmla="*/ 2701795 w 3588486"/>
              <a:gd name="connsiteY20" fmla="*/ 69272 h 1260763"/>
              <a:gd name="connsiteX21" fmla="*/ 2729504 w 3588486"/>
              <a:gd name="connsiteY21" fmla="*/ 96982 h 1260763"/>
              <a:gd name="connsiteX22" fmla="*/ 2743358 w 3588486"/>
              <a:gd name="connsiteY22" fmla="*/ 138545 h 1260763"/>
              <a:gd name="connsiteX23" fmla="*/ 2826486 w 3588486"/>
              <a:gd name="connsiteY23" fmla="*/ 152400 h 1260763"/>
              <a:gd name="connsiteX24" fmla="*/ 2868049 w 3588486"/>
              <a:gd name="connsiteY24" fmla="*/ 166254 h 1260763"/>
              <a:gd name="connsiteX25" fmla="*/ 2923468 w 3588486"/>
              <a:gd name="connsiteY25" fmla="*/ 180109 h 1260763"/>
              <a:gd name="connsiteX26" fmla="*/ 3006595 w 3588486"/>
              <a:gd name="connsiteY26" fmla="*/ 207818 h 1260763"/>
              <a:gd name="connsiteX27" fmla="*/ 3075868 w 3588486"/>
              <a:gd name="connsiteY27" fmla="*/ 318654 h 1260763"/>
              <a:gd name="connsiteX28" fmla="*/ 3117431 w 3588486"/>
              <a:gd name="connsiteY28" fmla="*/ 332509 h 1260763"/>
              <a:gd name="connsiteX29" fmla="*/ 3172849 w 3588486"/>
              <a:gd name="connsiteY29" fmla="*/ 401782 h 1260763"/>
              <a:gd name="connsiteX30" fmla="*/ 3214413 w 3588486"/>
              <a:gd name="connsiteY30" fmla="*/ 415636 h 1260763"/>
              <a:gd name="connsiteX31" fmla="*/ 3255977 w 3588486"/>
              <a:gd name="connsiteY31" fmla="*/ 457200 h 1260763"/>
              <a:gd name="connsiteX32" fmla="*/ 3269831 w 3588486"/>
              <a:gd name="connsiteY32" fmla="*/ 498763 h 1260763"/>
              <a:gd name="connsiteX33" fmla="*/ 3311395 w 3588486"/>
              <a:gd name="connsiteY33" fmla="*/ 512618 h 1260763"/>
              <a:gd name="connsiteX34" fmla="*/ 3352958 w 3588486"/>
              <a:gd name="connsiteY34" fmla="*/ 540327 h 1260763"/>
              <a:gd name="connsiteX35" fmla="*/ 3408377 w 3588486"/>
              <a:gd name="connsiteY35" fmla="*/ 665018 h 1260763"/>
              <a:gd name="connsiteX36" fmla="*/ 3477649 w 3588486"/>
              <a:gd name="connsiteY36" fmla="*/ 789709 h 1260763"/>
              <a:gd name="connsiteX37" fmla="*/ 3505358 w 3588486"/>
              <a:gd name="connsiteY37" fmla="*/ 831272 h 1260763"/>
              <a:gd name="connsiteX38" fmla="*/ 3546922 w 3588486"/>
              <a:gd name="connsiteY38" fmla="*/ 914400 h 1260763"/>
              <a:gd name="connsiteX39" fmla="*/ 3588486 w 3588486"/>
              <a:gd name="connsiteY39" fmla="*/ 997527 h 1260763"/>
              <a:gd name="connsiteX40" fmla="*/ 3505358 w 3588486"/>
              <a:gd name="connsiteY40" fmla="*/ 1011382 h 1260763"/>
              <a:gd name="connsiteX41" fmla="*/ 3463795 w 3588486"/>
              <a:gd name="connsiteY41" fmla="*/ 1039091 h 1260763"/>
              <a:gd name="connsiteX42" fmla="*/ 3394522 w 3588486"/>
              <a:gd name="connsiteY42" fmla="*/ 1052945 h 1260763"/>
              <a:gd name="connsiteX43" fmla="*/ 3352958 w 3588486"/>
              <a:gd name="connsiteY43" fmla="*/ 1066800 h 1260763"/>
              <a:gd name="connsiteX44" fmla="*/ 3242122 w 3588486"/>
              <a:gd name="connsiteY44" fmla="*/ 1094509 h 1260763"/>
              <a:gd name="connsiteX45" fmla="*/ 3186704 w 3588486"/>
              <a:gd name="connsiteY45" fmla="*/ 1108363 h 1260763"/>
              <a:gd name="connsiteX46" fmla="*/ 3103577 w 3588486"/>
              <a:gd name="connsiteY46" fmla="*/ 1136072 h 1260763"/>
              <a:gd name="connsiteX47" fmla="*/ 2383140 w 3588486"/>
              <a:gd name="connsiteY47" fmla="*/ 1177636 h 1260763"/>
              <a:gd name="connsiteX48" fmla="*/ 2341577 w 3588486"/>
              <a:gd name="connsiteY48" fmla="*/ 1191491 h 1260763"/>
              <a:gd name="connsiteX49" fmla="*/ 2147613 w 3588486"/>
              <a:gd name="connsiteY49" fmla="*/ 1205345 h 1260763"/>
              <a:gd name="connsiteX50" fmla="*/ 1981358 w 3588486"/>
              <a:gd name="connsiteY50" fmla="*/ 1233054 h 1260763"/>
              <a:gd name="connsiteX51" fmla="*/ 1939795 w 3588486"/>
              <a:gd name="connsiteY51" fmla="*/ 1219200 h 1260763"/>
              <a:gd name="connsiteX52" fmla="*/ 1870522 w 3588486"/>
              <a:gd name="connsiteY52" fmla="*/ 1205345 h 1260763"/>
              <a:gd name="connsiteX53" fmla="*/ 1607286 w 3588486"/>
              <a:gd name="connsiteY53" fmla="*/ 1219200 h 1260763"/>
              <a:gd name="connsiteX54" fmla="*/ 1454886 w 3588486"/>
              <a:gd name="connsiteY54" fmla="*/ 1233054 h 1260763"/>
              <a:gd name="connsiteX55" fmla="*/ 1413322 w 3588486"/>
              <a:gd name="connsiteY55" fmla="*/ 1260763 h 1260763"/>
              <a:gd name="connsiteX56" fmla="*/ 1163940 w 3588486"/>
              <a:gd name="connsiteY56" fmla="*/ 1233054 h 1260763"/>
              <a:gd name="connsiteX57" fmla="*/ 1053104 w 3588486"/>
              <a:gd name="connsiteY57" fmla="*/ 1205345 h 1260763"/>
              <a:gd name="connsiteX58" fmla="*/ 665177 w 3588486"/>
              <a:gd name="connsiteY58" fmla="*/ 1219200 h 1260763"/>
              <a:gd name="connsiteX59" fmla="*/ 457358 w 3588486"/>
              <a:gd name="connsiteY59" fmla="*/ 1191491 h 1260763"/>
              <a:gd name="connsiteX60" fmla="*/ 374231 w 3588486"/>
              <a:gd name="connsiteY60" fmla="*/ 1149927 h 1260763"/>
              <a:gd name="connsiteX61" fmla="*/ 249540 w 3588486"/>
              <a:gd name="connsiteY61" fmla="*/ 1122218 h 1260763"/>
              <a:gd name="connsiteX62" fmla="*/ 194122 w 3588486"/>
              <a:gd name="connsiteY62" fmla="*/ 1108363 h 1260763"/>
              <a:gd name="connsiteX63" fmla="*/ 41722 w 3588486"/>
              <a:gd name="connsiteY63" fmla="*/ 1039091 h 1260763"/>
              <a:gd name="connsiteX64" fmla="*/ 27868 w 3588486"/>
              <a:gd name="connsiteY64" fmla="*/ 997527 h 1260763"/>
              <a:gd name="connsiteX65" fmla="*/ 158 w 3588486"/>
              <a:gd name="connsiteY65" fmla="*/ 969818 h 1260763"/>
              <a:gd name="connsiteX66" fmla="*/ 27868 w 3588486"/>
              <a:gd name="connsiteY66" fmla="*/ 817418 h 1260763"/>
              <a:gd name="connsiteX67" fmla="*/ 83286 w 3588486"/>
              <a:gd name="connsiteY67" fmla="*/ 734291 h 1260763"/>
              <a:gd name="connsiteX68" fmla="*/ 110995 w 3588486"/>
              <a:gd name="connsiteY68" fmla="*/ 692727 h 1260763"/>
              <a:gd name="connsiteX69" fmla="*/ 166413 w 3588486"/>
              <a:gd name="connsiteY69" fmla="*/ 623454 h 1260763"/>
              <a:gd name="connsiteX70" fmla="*/ 221831 w 3588486"/>
              <a:gd name="connsiteY70" fmla="*/ 540327 h 1260763"/>
              <a:gd name="connsiteX71" fmla="*/ 249540 w 3588486"/>
              <a:gd name="connsiteY71" fmla="*/ 498763 h 1260763"/>
              <a:gd name="connsiteX72" fmla="*/ 332668 w 3588486"/>
              <a:gd name="connsiteY72" fmla="*/ 471054 h 1260763"/>
              <a:gd name="connsiteX73" fmla="*/ 360377 w 3588486"/>
              <a:gd name="connsiteY73" fmla="*/ 429491 h 1260763"/>
              <a:gd name="connsiteX74" fmla="*/ 401940 w 3588486"/>
              <a:gd name="connsiteY74" fmla="*/ 415636 h 1260763"/>
              <a:gd name="connsiteX75" fmla="*/ 415795 w 3588486"/>
              <a:gd name="connsiteY75" fmla="*/ 374072 h 1260763"/>
              <a:gd name="connsiteX76" fmla="*/ 498922 w 3588486"/>
              <a:gd name="connsiteY76" fmla="*/ 332509 h 1260763"/>
              <a:gd name="connsiteX77" fmla="*/ 526631 w 3588486"/>
              <a:gd name="connsiteY77" fmla="*/ 290945 h 1260763"/>
              <a:gd name="connsiteX78" fmla="*/ 568195 w 3588486"/>
              <a:gd name="connsiteY78" fmla="*/ 277091 h 1260763"/>
              <a:gd name="connsiteX79" fmla="*/ 609758 w 3588486"/>
              <a:gd name="connsiteY79" fmla="*/ 193963 h 1260763"/>
              <a:gd name="connsiteX80" fmla="*/ 692886 w 3588486"/>
              <a:gd name="connsiteY80" fmla="*/ 166254 h 1260763"/>
              <a:gd name="connsiteX81" fmla="*/ 762158 w 3588486"/>
              <a:gd name="connsiteY81" fmla="*/ 96982 h 1260763"/>
              <a:gd name="connsiteX82" fmla="*/ 789868 w 3588486"/>
              <a:gd name="connsiteY82" fmla="*/ 55418 h 1260763"/>
              <a:gd name="connsiteX83" fmla="*/ 831431 w 3588486"/>
              <a:gd name="connsiteY83" fmla="*/ 41563 h 1260763"/>
              <a:gd name="connsiteX84" fmla="*/ 872995 w 3588486"/>
              <a:gd name="connsiteY84" fmla="*/ 13854 h 1260763"/>
              <a:gd name="connsiteX85" fmla="*/ 969977 w 3588486"/>
              <a:gd name="connsiteY85" fmla="*/ 0 h 126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588486" h="1260763">
                <a:moveTo>
                  <a:pt x="969977" y="0"/>
                </a:moveTo>
                <a:lnTo>
                  <a:pt x="969977" y="0"/>
                </a:lnTo>
                <a:cubicBezTo>
                  <a:pt x="993068" y="32327"/>
                  <a:pt x="1018810" y="62916"/>
                  <a:pt x="1039249" y="96982"/>
                </a:cubicBezTo>
                <a:cubicBezTo>
                  <a:pt x="1046763" y="109505"/>
                  <a:pt x="1041220" y="130057"/>
                  <a:pt x="1053104" y="138545"/>
                </a:cubicBezTo>
                <a:cubicBezTo>
                  <a:pt x="1076872" y="155522"/>
                  <a:pt x="1136231" y="166254"/>
                  <a:pt x="1136231" y="166254"/>
                </a:cubicBezTo>
                <a:cubicBezTo>
                  <a:pt x="1150086" y="175490"/>
                  <a:pt x="1162204" y="188116"/>
                  <a:pt x="1177795" y="193963"/>
                </a:cubicBezTo>
                <a:cubicBezTo>
                  <a:pt x="1193291" y="199774"/>
                  <a:pt x="1320851" y="220115"/>
                  <a:pt x="1330195" y="221672"/>
                </a:cubicBezTo>
                <a:cubicBezTo>
                  <a:pt x="1334813" y="235527"/>
                  <a:pt x="1330704" y="257305"/>
                  <a:pt x="1344049" y="263236"/>
                </a:cubicBezTo>
                <a:cubicBezTo>
                  <a:pt x="1378073" y="278358"/>
                  <a:pt x="1418159" y="270970"/>
                  <a:pt x="1454886" y="277091"/>
                </a:cubicBezTo>
                <a:cubicBezTo>
                  <a:pt x="1473668" y="280221"/>
                  <a:pt x="1491831" y="286327"/>
                  <a:pt x="1510304" y="290945"/>
                </a:cubicBezTo>
                <a:cubicBezTo>
                  <a:pt x="1534029" y="289549"/>
                  <a:pt x="1856480" y="272504"/>
                  <a:pt x="1912086" y="263236"/>
                </a:cubicBezTo>
                <a:cubicBezTo>
                  <a:pt x="2093614" y="232981"/>
                  <a:pt x="1923818" y="250178"/>
                  <a:pt x="2036777" y="207818"/>
                </a:cubicBezTo>
                <a:cubicBezTo>
                  <a:pt x="2058826" y="199550"/>
                  <a:pt x="2083204" y="199674"/>
                  <a:pt x="2106049" y="193963"/>
                </a:cubicBezTo>
                <a:cubicBezTo>
                  <a:pt x="2239188" y="160678"/>
                  <a:pt x="1981984" y="196673"/>
                  <a:pt x="2286158" y="166254"/>
                </a:cubicBezTo>
                <a:cubicBezTo>
                  <a:pt x="2300013" y="157018"/>
                  <a:pt x="2315948" y="150319"/>
                  <a:pt x="2327722" y="138545"/>
                </a:cubicBezTo>
                <a:cubicBezTo>
                  <a:pt x="2347298" y="118969"/>
                  <a:pt x="2355722" y="82981"/>
                  <a:pt x="2383140" y="69272"/>
                </a:cubicBezTo>
                <a:cubicBezTo>
                  <a:pt x="2409265" y="56210"/>
                  <a:pt x="2441965" y="57765"/>
                  <a:pt x="2466268" y="41563"/>
                </a:cubicBezTo>
                <a:cubicBezTo>
                  <a:pt x="2519982" y="5753"/>
                  <a:pt x="2492034" y="19119"/>
                  <a:pt x="2549395" y="0"/>
                </a:cubicBezTo>
                <a:cubicBezTo>
                  <a:pt x="2563249" y="4618"/>
                  <a:pt x="2578435" y="6341"/>
                  <a:pt x="2590958" y="13854"/>
                </a:cubicBezTo>
                <a:cubicBezTo>
                  <a:pt x="2602159" y="20574"/>
                  <a:pt x="2606985" y="35721"/>
                  <a:pt x="2618668" y="41563"/>
                </a:cubicBezTo>
                <a:cubicBezTo>
                  <a:pt x="2644792" y="54625"/>
                  <a:pt x="2701795" y="69272"/>
                  <a:pt x="2701795" y="69272"/>
                </a:cubicBezTo>
                <a:cubicBezTo>
                  <a:pt x="2711031" y="78509"/>
                  <a:pt x="2722784" y="85781"/>
                  <a:pt x="2729504" y="96982"/>
                </a:cubicBezTo>
                <a:cubicBezTo>
                  <a:pt x="2737017" y="109505"/>
                  <a:pt x="2730678" y="131300"/>
                  <a:pt x="2743358" y="138545"/>
                </a:cubicBezTo>
                <a:cubicBezTo>
                  <a:pt x="2767748" y="152482"/>
                  <a:pt x="2799063" y="146306"/>
                  <a:pt x="2826486" y="152400"/>
                </a:cubicBezTo>
                <a:cubicBezTo>
                  <a:pt x="2840742" y="155568"/>
                  <a:pt x="2854007" y="162242"/>
                  <a:pt x="2868049" y="166254"/>
                </a:cubicBezTo>
                <a:cubicBezTo>
                  <a:pt x="2886358" y="171485"/>
                  <a:pt x="2905230" y="174637"/>
                  <a:pt x="2923468" y="180109"/>
                </a:cubicBezTo>
                <a:cubicBezTo>
                  <a:pt x="2951444" y="188502"/>
                  <a:pt x="3006595" y="207818"/>
                  <a:pt x="3006595" y="207818"/>
                </a:cubicBezTo>
                <a:cubicBezTo>
                  <a:pt x="3031868" y="283636"/>
                  <a:pt x="3014392" y="287916"/>
                  <a:pt x="3075868" y="318654"/>
                </a:cubicBezTo>
                <a:cubicBezTo>
                  <a:pt x="3088930" y="325185"/>
                  <a:pt x="3103577" y="327891"/>
                  <a:pt x="3117431" y="332509"/>
                </a:cubicBezTo>
                <a:cubicBezTo>
                  <a:pt x="3130015" y="351384"/>
                  <a:pt x="3150916" y="388622"/>
                  <a:pt x="3172849" y="401782"/>
                </a:cubicBezTo>
                <a:cubicBezTo>
                  <a:pt x="3185372" y="409296"/>
                  <a:pt x="3200558" y="411018"/>
                  <a:pt x="3214413" y="415636"/>
                </a:cubicBezTo>
                <a:cubicBezTo>
                  <a:pt x="3228268" y="429491"/>
                  <a:pt x="3245109" y="440897"/>
                  <a:pt x="3255977" y="457200"/>
                </a:cubicBezTo>
                <a:cubicBezTo>
                  <a:pt x="3264078" y="469351"/>
                  <a:pt x="3259505" y="488437"/>
                  <a:pt x="3269831" y="498763"/>
                </a:cubicBezTo>
                <a:cubicBezTo>
                  <a:pt x="3280158" y="509090"/>
                  <a:pt x="3298333" y="506087"/>
                  <a:pt x="3311395" y="512618"/>
                </a:cubicBezTo>
                <a:cubicBezTo>
                  <a:pt x="3326288" y="520065"/>
                  <a:pt x="3339104" y="531091"/>
                  <a:pt x="3352958" y="540327"/>
                </a:cubicBezTo>
                <a:cubicBezTo>
                  <a:pt x="3385934" y="639251"/>
                  <a:pt x="3364466" y="599151"/>
                  <a:pt x="3408377" y="665018"/>
                </a:cubicBezTo>
                <a:cubicBezTo>
                  <a:pt x="3432761" y="738175"/>
                  <a:pt x="3414130" y="694431"/>
                  <a:pt x="3477649" y="789709"/>
                </a:cubicBezTo>
                <a:cubicBezTo>
                  <a:pt x="3486885" y="803563"/>
                  <a:pt x="3500092" y="815476"/>
                  <a:pt x="3505358" y="831272"/>
                </a:cubicBezTo>
                <a:cubicBezTo>
                  <a:pt x="3540182" y="935741"/>
                  <a:pt x="3493208" y="806973"/>
                  <a:pt x="3546922" y="914400"/>
                </a:cubicBezTo>
                <a:cubicBezTo>
                  <a:pt x="3604283" y="1029121"/>
                  <a:pt x="3509075" y="878409"/>
                  <a:pt x="3588486" y="997527"/>
                </a:cubicBezTo>
                <a:cubicBezTo>
                  <a:pt x="3469369" y="1076938"/>
                  <a:pt x="3620080" y="992261"/>
                  <a:pt x="3505358" y="1011382"/>
                </a:cubicBezTo>
                <a:cubicBezTo>
                  <a:pt x="3488934" y="1014119"/>
                  <a:pt x="3479386" y="1033245"/>
                  <a:pt x="3463795" y="1039091"/>
                </a:cubicBezTo>
                <a:cubicBezTo>
                  <a:pt x="3441746" y="1047359"/>
                  <a:pt x="3417367" y="1047234"/>
                  <a:pt x="3394522" y="1052945"/>
                </a:cubicBezTo>
                <a:cubicBezTo>
                  <a:pt x="3380354" y="1056487"/>
                  <a:pt x="3367048" y="1062957"/>
                  <a:pt x="3352958" y="1066800"/>
                </a:cubicBezTo>
                <a:cubicBezTo>
                  <a:pt x="3316218" y="1076820"/>
                  <a:pt x="3279067" y="1085273"/>
                  <a:pt x="3242122" y="1094509"/>
                </a:cubicBezTo>
                <a:cubicBezTo>
                  <a:pt x="3223649" y="1099127"/>
                  <a:pt x="3204768" y="1102342"/>
                  <a:pt x="3186704" y="1108363"/>
                </a:cubicBezTo>
                <a:lnTo>
                  <a:pt x="3103577" y="1136072"/>
                </a:lnTo>
                <a:cubicBezTo>
                  <a:pt x="2872219" y="1290314"/>
                  <a:pt x="3098649" y="1150116"/>
                  <a:pt x="2383140" y="1177636"/>
                </a:cubicBezTo>
                <a:cubicBezTo>
                  <a:pt x="2368547" y="1178197"/>
                  <a:pt x="2356081" y="1189785"/>
                  <a:pt x="2341577" y="1191491"/>
                </a:cubicBezTo>
                <a:cubicBezTo>
                  <a:pt x="2277202" y="1199065"/>
                  <a:pt x="2212268" y="1200727"/>
                  <a:pt x="2147613" y="1205345"/>
                </a:cubicBezTo>
                <a:cubicBezTo>
                  <a:pt x="2082579" y="1227023"/>
                  <a:pt x="2074165" y="1233054"/>
                  <a:pt x="1981358" y="1233054"/>
                </a:cubicBezTo>
                <a:cubicBezTo>
                  <a:pt x="1966754" y="1233054"/>
                  <a:pt x="1953963" y="1222742"/>
                  <a:pt x="1939795" y="1219200"/>
                </a:cubicBezTo>
                <a:cubicBezTo>
                  <a:pt x="1916950" y="1213489"/>
                  <a:pt x="1893613" y="1209963"/>
                  <a:pt x="1870522" y="1205345"/>
                </a:cubicBezTo>
                <a:lnTo>
                  <a:pt x="1607286" y="1219200"/>
                </a:lnTo>
                <a:cubicBezTo>
                  <a:pt x="1556390" y="1222593"/>
                  <a:pt x="1504763" y="1222366"/>
                  <a:pt x="1454886" y="1233054"/>
                </a:cubicBezTo>
                <a:cubicBezTo>
                  <a:pt x="1438604" y="1236543"/>
                  <a:pt x="1427177" y="1251527"/>
                  <a:pt x="1413322" y="1260763"/>
                </a:cubicBezTo>
                <a:cubicBezTo>
                  <a:pt x="1299211" y="1222728"/>
                  <a:pt x="1418100" y="1258470"/>
                  <a:pt x="1163940" y="1233054"/>
                </a:cubicBezTo>
                <a:cubicBezTo>
                  <a:pt x="1116170" y="1228277"/>
                  <a:pt x="1094791" y="1219241"/>
                  <a:pt x="1053104" y="1205345"/>
                </a:cubicBezTo>
                <a:cubicBezTo>
                  <a:pt x="873491" y="1265216"/>
                  <a:pt x="999155" y="1234380"/>
                  <a:pt x="665177" y="1219200"/>
                </a:cubicBezTo>
                <a:cubicBezTo>
                  <a:pt x="558985" y="1183802"/>
                  <a:pt x="683370" y="1221626"/>
                  <a:pt x="457358" y="1191491"/>
                </a:cubicBezTo>
                <a:cubicBezTo>
                  <a:pt x="409876" y="1185160"/>
                  <a:pt x="416684" y="1171154"/>
                  <a:pt x="374231" y="1149927"/>
                </a:cubicBezTo>
                <a:cubicBezTo>
                  <a:pt x="338276" y="1131949"/>
                  <a:pt x="285022" y="1129314"/>
                  <a:pt x="249540" y="1122218"/>
                </a:cubicBezTo>
                <a:cubicBezTo>
                  <a:pt x="230869" y="1118484"/>
                  <a:pt x="212595" y="1112981"/>
                  <a:pt x="194122" y="1108363"/>
                </a:cubicBezTo>
                <a:cubicBezTo>
                  <a:pt x="91402" y="1039883"/>
                  <a:pt x="143650" y="1059476"/>
                  <a:pt x="41722" y="1039091"/>
                </a:cubicBezTo>
                <a:cubicBezTo>
                  <a:pt x="37104" y="1025236"/>
                  <a:pt x="35382" y="1010050"/>
                  <a:pt x="27868" y="997527"/>
                </a:cubicBezTo>
                <a:cubicBezTo>
                  <a:pt x="21147" y="986326"/>
                  <a:pt x="1458" y="982816"/>
                  <a:pt x="158" y="969818"/>
                </a:cubicBezTo>
                <a:cubicBezTo>
                  <a:pt x="-1429" y="953952"/>
                  <a:pt x="9006" y="851369"/>
                  <a:pt x="27868" y="817418"/>
                </a:cubicBezTo>
                <a:cubicBezTo>
                  <a:pt x="44041" y="788307"/>
                  <a:pt x="64813" y="762000"/>
                  <a:pt x="83286" y="734291"/>
                </a:cubicBezTo>
                <a:lnTo>
                  <a:pt x="110995" y="692727"/>
                </a:lnTo>
                <a:cubicBezTo>
                  <a:pt x="142193" y="599128"/>
                  <a:pt x="98926" y="700582"/>
                  <a:pt x="166413" y="623454"/>
                </a:cubicBezTo>
                <a:cubicBezTo>
                  <a:pt x="188343" y="598392"/>
                  <a:pt x="203358" y="568036"/>
                  <a:pt x="221831" y="540327"/>
                </a:cubicBezTo>
                <a:cubicBezTo>
                  <a:pt x="231067" y="526472"/>
                  <a:pt x="233743" y="504029"/>
                  <a:pt x="249540" y="498763"/>
                </a:cubicBezTo>
                <a:lnTo>
                  <a:pt x="332668" y="471054"/>
                </a:lnTo>
                <a:cubicBezTo>
                  <a:pt x="341904" y="457200"/>
                  <a:pt x="347375" y="439893"/>
                  <a:pt x="360377" y="429491"/>
                </a:cubicBezTo>
                <a:cubicBezTo>
                  <a:pt x="371781" y="420368"/>
                  <a:pt x="391614" y="425963"/>
                  <a:pt x="401940" y="415636"/>
                </a:cubicBezTo>
                <a:cubicBezTo>
                  <a:pt x="412267" y="405309"/>
                  <a:pt x="406672" y="385476"/>
                  <a:pt x="415795" y="374072"/>
                </a:cubicBezTo>
                <a:cubicBezTo>
                  <a:pt x="435328" y="349655"/>
                  <a:pt x="471541" y="341636"/>
                  <a:pt x="498922" y="332509"/>
                </a:cubicBezTo>
                <a:cubicBezTo>
                  <a:pt x="508158" y="318654"/>
                  <a:pt x="513629" y="301347"/>
                  <a:pt x="526631" y="290945"/>
                </a:cubicBezTo>
                <a:cubicBezTo>
                  <a:pt x="538035" y="281822"/>
                  <a:pt x="557868" y="287418"/>
                  <a:pt x="568195" y="277091"/>
                </a:cubicBezTo>
                <a:cubicBezTo>
                  <a:pt x="616006" y="229280"/>
                  <a:pt x="541234" y="236790"/>
                  <a:pt x="609758" y="193963"/>
                </a:cubicBezTo>
                <a:cubicBezTo>
                  <a:pt x="634526" y="178483"/>
                  <a:pt x="692886" y="166254"/>
                  <a:pt x="692886" y="166254"/>
                </a:cubicBezTo>
                <a:cubicBezTo>
                  <a:pt x="766777" y="55419"/>
                  <a:pt x="669795" y="189345"/>
                  <a:pt x="762158" y="96982"/>
                </a:cubicBezTo>
                <a:cubicBezTo>
                  <a:pt x="773932" y="85208"/>
                  <a:pt x="776866" y="65820"/>
                  <a:pt x="789868" y="55418"/>
                </a:cubicBezTo>
                <a:cubicBezTo>
                  <a:pt x="801272" y="46295"/>
                  <a:pt x="818369" y="48094"/>
                  <a:pt x="831431" y="41563"/>
                </a:cubicBezTo>
                <a:cubicBezTo>
                  <a:pt x="846324" y="34116"/>
                  <a:pt x="859140" y="23090"/>
                  <a:pt x="872995" y="13854"/>
                </a:cubicBezTo>
                <a:cubicBezTo>
                  <a:pt x="960677" y="28468"/>
                  <a:pt x="953813" y="2309"/>
                  <a:pt x="96997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 rot="10800000">
            <a:off x="5001928" y="4934807"/>
            <a:ext cx="3588486" cy="1260763"/>
          </a:xfrm>
          <a:custGeom>
            <a:avLst/>
            <a:gdLst>
              <a:gd name="connsiteX0" fmla="*/ 969977 w 3588486"/>
              <a:gd name="connsiteY0" fmla="*/ 0 h 1260763"/>
              <a:gd name="connsiteX1" fmla="*/ 969977 w 3588486"/>
              <a:gd name="connsiteY1" fmla="*/ 0 h 1260763"/>
              <a:gd name="connsiteX2" fmla="*/ 1039249 w 3588486"/>
              <a:gd name="connsiteY2" fmla="*/ 96982 h 1260763"/>
              <a:gd name="connsiteX3" fmla="*/ 1053104 w 3588486"/>
              <a:gd name="connsiteY3" fmla="*/ 138545 h 1260763"/>
              <a:gd name="connsiteX4" fmla="*/ 1136231 w 3588486"/>
              <a:gd name="connsiteY4" fmla="*/ 166254 h 1260763"/>
              <a:gd name="connsiteX5" fmla="*/ 1177795 w 3588486"/>
              <a:gd name="connsiteY5" fmla="*/ 193963 h 1260763"/>
              <a:gd name="connsiteX6" fmla="*/ 1330195 w 3588486"/>
              <a:gd name="connsiteY6" fmla="*/ 221672 h 1260763"/>
              <a:gd name="connsiteX7" fmla="*/ 1344049 w 3588486"/>
              <a:gd name="connsiteY7" fmla="*/ 263236 h 1260763"/>
              <a:gd name="connsiteX8" fmla="*/ 1454886 w 3588486"/>
              <a:gd name="connsiteY8" fmla="*/ 277091 h 1260763"/>
              <a:gd name="connsiteX9" fmla="*/ 1510304 w 3588486"/>
              <a:gd name="connsiteY9" fmla="*/ 290945 h 1260763"/>
              <a:gd name="connsiteX10" fmla="*/ 1912086 w 3588486"/>
              <a:gd name="connsiteY10" fmla="*/ 263236 h 1260763"/>
              <a:gd name="connsiteX11" fmla="*/ 2036777 w 3588486"/>
              <a:gd name="connsiteY11" fmla="*/ 207818 h 1260763"/>
              <a:gd name="connsiteX12" fmla="*/ 2106049 w 3588486"/>
              <a:gd name="connsiteY12" fmla="*/ 193963 h 1260763"/>
              <a:gd name="connsiteX13" fmla="*/ 2286158 w 3588486"/>
              <a:gd name="connsiteY13" fmla="*/ 166254 h 1260763"/>
              <a:gd name="connsiteX14" fmla="*/ 2327722 w 3588486"/>
              <a:gd name="connsiteY14" fmla="*/ 138545 h 1260763"/>
              <a:gd name="connsiteX15" fmla="*/ 2383140 w 3588486"/>
              <a:gd name="connsiteY15" fmla="*/ 69272 h 1260763"/>
              <a:gd name="connsiteX16" fmla="*/ 2466268 w 3588486"/>
              <a:gd name="connsiteY16" fmla="*/ 41563 h 1260763"/>
              <a:gd name="connsiteX17" fmla="*/ 2549395 w 3588486"/>
              <a:gd name="connsiteY17" fmla="*/ 0 h 1260763"/>
              <a:gd name="connsiteX18" fmla="*/ 2590958 w 3588486"/>
              <a:gd name="connsiteY18" fmla="*/ 13854 h 1260763"/>
              <a:gd name="connsiteX19" fmla="*/ 2618668 w 3588486"/>
              <a:gd name="connsiteY19" fmla="*/ 41563 h 1260763"/>
              <a:gd name="connsiteX20" fmla="*/ 2701795 w 3588486"/>
              <a:gd name="connsiteY20" fmla="*/ 69272 h 1260763"/>
              <a:gd name="connsiteX21" fmla="*/ 2729504 w 3588486"/>
              <a:gd name="connsiteY21" fmla="*/ 96982 h 1260763"/>
              <a:gd name="connsiteX22" fmla="*/ 2743358 w 3588486"/>
              <a:gd name="connsiteY22" fmla="*/ 138545 h 1260763"/>
              <a:gd name="connsiteX23" fmla="*/ 2826486 w 3588486"/>
              <a:gd name="connsiteY23" fmla="*/ 152400 h 1260763"/>
              <a:gd name="connsiteX24" fmla="*/ 2868049 w 3588486"/>
              <a:gd name="connsiteY24" fmla="*/ 166254 h 1260763"/>
              <a:gd name="connsiteX25" fmla="*/ 2923468 w 3588486"/>
              <a:gd name="connsiteY25" fmla="*/ 180109 h 1260763"/>
              <a:gd name="connsiteX26" fmla="*/ 3006595 w 3588486"/>
              <a:gd name="connsiteY26" fmla="*/ 207818 h 1260763"/>
              <a:gd name="connsiteX27" fmla="*/ 3075868 w 3588486"/>
              <a:gd name="connsiteY27" fmla="*/ 318654 h 1260763"/>
              <a:gd name="connsiteX28" fmla="*/ 3117431 w 3588486"/>
              <a:gd name="connsiteY28" fmla="*/ 332509 h 1260763"/>
              <a:gd name="connsiteX29" fmla="*/ 3172849 w 3588486"/>
              <a:gd name="connsiteY29" fmla="*/ 401782 h 1260763"/>
              <a:gd name="connsiteX30" fmla="*/ 3214413 w 3588486"/>
              <a:gd name="connsiteY30" fmla="*/ 415636 h 1260763"/>
              <a:gd name="connsiteX31" fmla="*/ 3255977 w 3588486"/>
              <a:gd name="connsiteY31" fmla="*/ 457200 h 1260763"/>
              <a:gd name="connsiteX32" fmla="*/ 3269831 w 3588486"/>
              <a:gd name="connsiteY32" fmla="*/ 498763 h 1260763"/>
              <a:gd name="connsiteX33" fmla="*/ 3311395 w 3588486"/>
              <a:gd name="connsiteY33" fmla="*/ 512618 h 1260763"/>
              <a:gd name="connsiteX34" fmla="*/ 3352958 w 3588486"/>
              <a:gd name="connsiteY34" fmla="*/ 540327 h 1260763"/>
              <a:gd name="connsiteX35" fmla="*/ 3408377 w 3588486"/>
              <a:gd name="connsiteY35" fmla="*/ 665018 h 1260763"/>
              <a:gd name="connsiteX36" fmla="*/ 3477649 w 3588486"/>
              <a:gd name="connsiteY36" fmla="*/ 789709 h 1260763"/>
              <a:gd name="connsiteX37" fmla="*/ 3505358 w 3588486"/>
              <a:gd name="connsiteY37" fmla="*/ 831272 h 1260763"/>
              <a:gd name="connsiteX38" fmla="*/ 3546922 w 3588486"/>
              <a:gd name="connsiteY38" fmla="*/ 914400 h 1260763"/>
              <a:gd name="connsiteX39" fmla="*/ 3588486 w 3588486"/>
              <a:gd name="connsiteY39" fmla="*/ 997527 h 1260763"/>
              <a:gd name="connsiteX40" fmla="*/ 3505358 w 3588486"/>
              <a:gd name="connsiteY40" fmla="*/ 1011382 h 1260763"/>
              <a:gd name="connsiteX41" fmla="*/ 3463795 w 3588486"/>
              <a:gd name="connsiteY41" fmla="*/ 1039091 h 1260763"/>
              <a:gd name="connsiteX42" fmla="*/ 3394522 w 3588486"/>
              <a:gd name="connsiteY42" fmla="*/ 1052945 h 1260763"/>
              <a:gd name="connsiteX43" fmla="*/ 3352958 w 3588486"/>
              <a:gd name="connsiteY43" fmla="*/ 1066800 h 1260763"/>
              <a:gd name="connsiteX44" fmla="*/ 3242122 w 3588486"/>
              <a:gd name="connsiteY44" fmla="*/ 1094509 h 1260763"/>
              <a:gd name="connsiteX45" fmla="*/ 3186704 w 3588486"/>
              <a:gd name="connsiteY45" fmla="*/ 1108363 h 1260763"/>
              <a:gd name="connsiteX46" fmla="*/ 3103577 w 3588486"/>
              <a:gd name="connsiteY46" fmla="*/ 1136072 h 1260763"/>
              <a:gd name="connsiteX47" fmla="*/ 2383140 w 3588486"/>
              <a:gd name="connsiteY47" fmla="*/ 1177636 h 1260763"/>
              <a:gd name="connsiteX48" fmla="*/ 2341577 w 3588486"/>
              <a:gd name="connsiteY48" fmla="*/ 1191491 h 1260763"/>
              <a:gd name="connsiteX49" fmla="*/ 2147613 w 3588486"/>
              <a:gd name="connsiteY49" fmla="*/ 1205345 h 1260763"/>
              <a:gd name="connsiteX50" fmla="*/ 1981358 w 3588486"/>
              <a:gd name="connsiteY50" fmla="*/ 1233054 h 1260763"/>
              <a:gd name="connsiteX51" fmla="*/ 1939795 w 3588486"/>
              <a:gd name="connsiteY51" fmla="*/ 1219200 h 1260763"/>
              <a:gd name="connsiteX52" fmla="*/ 1870522 w 3588486"/>
              <a:gd name="connsiteY52" fmla="*/ 1205345 h 1260763"/>
              <a:gd name="connsiteX53" fmla="*/ 1607286 w 3588486"/>
              <a:gd name="connsiteY53" fmla="*/ 1219200 h 1260763"/>
              <a:gd name="connsiteX54" fmla="*/ 1454886 w 3588486"/>
              <a:gd name="connsiteY54" fmla="*/ 1233054 h 1260763"/>
              <a:gd name="connsiteX55" fmla="*/ 1413322 w 3588486"/>
              <a:gd name="connsiteY55" fmla="*/ 1260763 h 1260763"/>
              <a:gd name="connsiteX56" fmla="*/ 1163940 w 3588486"/>
              <a:gd name="connsiteY56" fmla="*/ 1233054 h 1260763"/>
              <a:gd name="connsiteX57" fmla="*/ 1053104 w 3588486"/>
              <a:gd name="connsiteY57" fmla="*/ 1205345 h 1260763"/>
              <a:gd name="connsiteX58" fmla="*/ 665177 w 3588486"/>
              <a:gd name="connsiteY58" fmla="*/ 1219200 h 1260763"/>
              <a:gd name="connsiteX59" fmla="*/ 457358 w 3588486"/>
              <a:gd name="connsiteY59" fmla="*/ 1191491 h 1260763"/>
              <a:gd name="connsiteX60" fmla="*/ 374231 w 3588486"/>
              <a:gd name="connsiteY60" fmla="*/ 1149927 h 1260763"/>
              <a:gd name="connsiteX61" fmla="*/ 249540 w 3588486"/>
              <a:gd name="connsiteY61" fmla="*/ 1122218 h 1260763"/>
              <a:gd name="connsiteX62" fmla="*/ 194122 w 3588486"/>
              <a:gd name="connsiteY62" fmla="*/ 1108363 h 1260763"/>
              <a:gd name="connsiteX63" fmla="*/ 41722 w 3588486"/>
              <a:gd name="connsiteY63" fmla="*/ 1039091 h 1260763"/>
              <a:gd name="connsiteX64" fmla="*/ 27868 w 3588486"/>
              <a:gd name="connsiteY64" fmla="*/ 997527 h 1260763"/>
              <a:gd name="connsiteX65" fmla="*/ 158 w 3588486"/>
              <a:gd name="connsiteY65" fmla="*/ 969818 h 1260763"/>
              <a:gd name="connsiteX66" fmla="*/ 27868 w 3588486"/>
              <a:gd name="connsiteY66" fmla="*/ 817418 h 1260763"/>
              <a:gd name="connsiteX67" fmla="*/ 83286 w 3588486"/>
              <a:gd name="connsiteY67" fmla="*/ 734291 h 1260763"/>
              <a:gd name="connsiteX68" fmla="*/ 110995 w 3588486"/>
              <a:gd name="connsiteY68" fmla="*/ 692727 h 1260763"/>
              <a:gd name="connsiteX69" fmla="*/ 166413 w 3588486"/>
              <a:gd name="connsiteY69" fmla="*/ 623454 h 1260763"/>
              <a:gd name="connsiteX70" fmla="*/ 221831 w 3588486"/>
              <a:gd name="connsiteY70" fmla="*/ 540327 h 1260763"/>
              <a:gd name="connsiteX71" fmla="*/ 249540 w 3588486"/>
              <a:gd name="connsiteY71" fmla="*/ 498763 h 1260763"/>
              <a:gd name="connsiteX72" fmla="*/ 332668 w 3588486"/>
              <a:gd name="connsiteY72" fmla="*/ 471054 h 1260763"/>
              <a:gd name="connsiteX73" fmla="*/ 360377 w 3588486"/>
              <a:gd name="connsiteY73" fmla="*/ 429491 h 1260763"/>
              <a:gd name="connsiteX74" fmla="*/ 401940 w 3588486"/>
              <a:gd name="connsiteY74" fmla="*/ 415636 h 1260763"/>
              <a:gd name="connsiteX75" fmla="*/ 415795 w 3588486"/>
              <a:gd name="connsiteY75" fmla="*/ 374072 h 1260763"/>
              <a:gd name="connsiteX76" fmla="*/ 498922 w 3588486"/>
              <a:gd name="connsiteY76" fmla="*/ 332509 h 1260763"/>
              <a:gd name="connsiteX77" fmla="*/ 526631 w 3588486"/>
              <a:gd name="connsiteY77" fmla="*/ 290945 h 1260763"/>
              <a:gd name="connsiteX78" fmla="*/ 568195 w 3588486"/>
              <a:gd name="connsiteY78" fmla="*/ 277091 h 1260763"/>
              <a:gd name="connsiteX79" fmla="*/ 609758 w 3588486"/>
              <a:gd name="connsiteY79" fmla="*/ 193963 h 1260763"/>
              <a:gd name="connsiteX80" fmla="*/ 692886 w 3588486"/>
              <a:gd name="connsiteY80" fmla="*/ 166254 h 1260763"/>
              <a:gd name="connsiteX81" fmla="*/ 762158 w 3588486"/>
              <a:gd name="connsiteY81" fmla="*/ 96982 h 1260763"/>
              <a:gd name="connsiteX82" fmla="*/ 789868 w 3588486"/>
              <a:gd name="connsiteY82" fmla="*/ 55418 h 1260763"/>
              <a:gd name="connsiteX83" fmla="*/ 831431 w 3588486"/>
              <a:gd name="connsiteY83" fmla="*/ 41563 h 1260763"/>
              <a:gd name="connsiteX84" fmla="*/ 872995 w 3588486"/>
              <a:gd name="connsiteY84" fmla="*/ 13854 h 1260763"/>
              <a:gd name="connsiteX85" fmla="*/ 969977 w 3588486"/>
              <a:gd name="connsiteY85" fmla="*/ 0 h 126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588486" h="1260763">
                <a:moveTo>
                  <a:pt x="969977" y="0"/>
                </a:moveTo>
                <a:lnTo>
                  <a:pt x="969977" y="0"/>
                </a:lnTo>
                <a:cubicBezTo>
                  <a:pt x="993068" y="32327"/>
                  <a:pt x="1018810" y="62916"/>
                  <a:pt x="1039249" y="96982"/>
                </a:cubicBezTo>
                <a:cubicBezTo>
                  <a:pt x="1046763" y="109505"/>
                  <a:pt x="1041220" y="130057"/>
                  <a:pt x="1053104" y="138545"/>
                </a:cubicBezTo>
                <a:cubicBezTo>
                  <a:pt x="1076872" y="155522"/>
                  <a:pt x="1136231" y="166254"/>
                  <a:pt x="1136231" y="166254"/>
                </a:cubicBezTo>
                <a:cubicBezTo>
                  <a:pt x="1150086" y="175490"/>
                  <a:pt x="1162204" y="188116"/>
                  <a:pt x="1177795" y="193963"/>
                </a:cubicBezTo>
                <a:cubicBezTo>
                  <a:pt x="1193291" y="199774"/>
                  <a:pt x="1320851" y="220115"/>
                  <a:pt x="1330195" y="221672"/>
                </a:cubicBezTo>
                <a:cubicBezTo>
                  <a:pt x="1334813" y="235527"/>
                  <a:pt x="1330704" y="257305"/>
                  <a:pt x="1344049" y="263236"/>
                </a:cubicBezTo>
                <a:cubicBezTo>
                  <a:pt x="1378073" y="278358"/>
                  <a:pt x="1418159" y="270970"/>
                  <a:pt x="1454886" y="277091"/>
                </a:cubicBezTo>
                <a:cubicBezTo>
                  <a:pt x="1473668" y="280221"/>
                  <a:pt x="1491831" y="286327"/>
                  <a:pt x="1510304" y="290945"/>
                </a:cubicBezTo>
                <a:cubicBezTo>
                  <a:pt x="1534029" y="289549"/>
                  <a:pt x="1856480" y="272504"/>
                  <a:pt x="1912086" y="263236"/>
                </a:cubicBezTo>
                <a:cubicBezTo>
                  <a:pt x="2093614" y="232981"/>
                  <a:pt x="1923818" y="250178"/>
                  <a:pt x="2036777" y="207818"/>
                </a:cubicBezTo>
                <a:cubicBezTo>
                  <a:pt x="2058826" y="199550"/>
                  <a:pt x="2083204" y="199674"/>
                  <a:pt x="2106049" y="193963"/>
                </a:cubicBezTo>
                <a:cubicBezTo>
                  <a:pt x="2239188" y="160678"/>
                  <a:pt x="1981984" y="196673"/>
                  <a:pt x="2286158" y="166254"/>
                </a:cubicBezTo>
                <a:cubicBezTo>
                  <a:pt x="2300013" y="157018"/>
                  <a:pt x="2315948" y="150319"/>
                  <a:pt x="2327722" y="138545"/>
                </a:cubicBezTo>
                <a:cubicBezTo>
                  <a:pt x="2347298" y="118969"/>
                  <a:pt x="2355722" y="82981"/>
                  <a:pt x="2383140" y="69272"/>
                </a:cubicBezTo>
                <a:cubicBezTo>
                  <a:pt x="2409265" y="56210"/>
                  <a:pt x="2441965" y="57765"/>
                  <a:pt x="2466268" y="41563"/>
                </a:cubicBezTo>
                <a:cubicBezTo>
                  <a:pt x="2519982" y="5753"/>
                  <a:pt x="2492034" y="19119"/>
                  <a:pt x="2549395" y="0"/>
                </a:cubicBezTo>
                <a:cubicBezTo>
                  <a:pt x="2563249" y="4618"/>
                  <a:pt x="2578435" y="6341"/>
                  <a:pt x="2590958" y="13854"/>
                </a:cubicBezTo>
                <a:cubicBezTo>
                  <a:pt x="2602159" y="20574"/>
                  <a:pt x="2606985" y="35721"/>
                  <a:pt x="2618668" y="41563"/>
                </a:cubicBezTo>
                <a:cubicBezTo>
                  <a:pt x="2644792" y="54625"/>
                  <a:pt x="2701795" y="69272"/>
                  <a:pt x="2701795" y="69272"/>
                </a:cubicBezTo>
                <a:cubicBezTo>
                  <a:pt x="2711031" y="78509"/>
                  <a:pt x="2722784" y="85781"/>
                  <a:pt x="2729504" y="96982"/>
                </a:cubicBezTo>
                <a:cubicBezTo>
                  <a:pt x="2737017" y="109505"/>
                  <a:pt x="2730678" y="131300"/>
                  <a:pt x="2743358" y="138545"/>
                </a:cubicBezTo>
                <a:cubicBezTo>
                  <a:pt x="2767748" y="152482"/>
                  <a:pt x="2799063" y="146306"/>
                  <a:pt x="2826486" y="152400"/>
                </a:cubicBezTo>
                <a:cubicBezTo>
                  <a:pt x="2840742" y="155568"/>
                  <a:pt x="2854007" y="162242"/>
                  <a:pt x="2868049" y="166254"/>
                </a:cubicBezTo>
                <a:cubicBezTo>
                  <a:pt x="2886358" y="171485"/>
                  <a:pt x="2905230" y="174637"/>
                  <a:pt x="2923468" y="180109"/>
                </a:cubicBezTo>
                <a:cubicBezTo>
                  <a:pt x="2951444" y="188502"/>
                  <a:pt x="3006595" y="207818"/>
                  <a:pt x="3006595" y="207818"/>
                </a:cubicBezTo>
                <a:cubicBezTo>
                  <a:pt x="3031868" y="283636"/>
                  <a:pt x="3014392" y="287916"/>
                  <a:pt x="3075868" y="318654"/>
                </a:cubicBezTo>
                <a:cubicBezTo>
                  <a:pt x="3088930" y="325185"/>
                  <a:pt x="3103577" y="327891"/>
                  <a:pt x="3117431" y="332509"/>
                </a:cubicBezTo>
                <a:cubicBezTo>
                  <a:pt x="3130015" y="351384"/>
                  <a:pt x="3150916" y="388622"/>
                  <a:pt x="3172849" y="401782"/>
                </a:cubicBezTo>
                <a:cubicBezTo>
                  <a:pt x="3185372" y="409296"/>
                  <a:pt x="3200558" y="411018"/>
                  <a:pt x="3214413" y="415636"/>
                </a:cubicBezTo>
                <a:cubicBezTo>
                  <a:pt x="3228268" y="429491"/>
                  <a:pt x="3245109" y="440897"/>
                  <a:pt x="3255977" y="457200"/>
                </a:cubicBezTo>
                <a:cubicBezTo>
                  <a:pt x="3264078" y="469351"/>
                  <a:pt x="3259505" y="488437"/>
                  <a:pt x="3269831" y="498763"/>
                </a:cubicBezTo>
                <a:cubicBezTo>
                  <a:pt x="3280158" y="509090"/>
                  <a:pt x="3298333" y="506087"/>
                  <a:pt x="3311395" y="512618"/>
                </a:cubicBezTo>
                <a:cubicBezTo>
                  <a:pt x="3326288" y="520065"/>
                  <a:pt x="3339104" y="531091"/>
                  <a:pt x="3352958" y="540327"/>
                </a:cubicBezTo>
                <a:cubicBezTo>
                  <a:pt x="3385934" y="639251"/>
                  <a:pt x="3364466" y="599151"/>
                  <a:pt x="3408377" y="665018"/>
                </a:cubicBezTo>
                <a:cubicBezTo>
                  <a:pt x="3432761" y="738175"/>
                  <a:pt x="3414130" y="694431"/>
                  <a:pt x="3477649" y="789709"/>
                </a:cubicBezTo>
                <a:cubicBezTo>
                  <a:pt x="3486885" y="803563"/>
                  <a:pt x="3500092" y="815476"/>
                  <a:pt x="3505358" y="831272"/>
                </a:cubicBezTo>
                <a:cubicBezTo>
                  <a:pt x="3540182" y="935741"/>
                  <a:pt x="3493208" y="806973"/>
                  <a:pt x="3546922" y="914400"/>
                </a:cubicBezTo>
                <a:cubicBezTo>
                  <a:pt x="3604283" y="1029121"/>
                  <a:pt x="3509075" y="878409"/>
                  <a:pt x="3588486" y="997527"/>
                </a:cubicBezTo>
                <a:cubicBezTo>
                  <a:pt x="3469369" y="1076938"/>
                  <a:pt x="3620080" y="992261"/>
                  <a:pt x="3505358" y="1011382"/>
                </a:cubicBezTo>
                <a:cubicBezTo>
                  <a:pt x="3488934" y="1014119"/>
                  <a:pt x="3479386" y="1033245"/>
                  <a:pt x="3463795" y="1039091"/>
                </a:cubicBezTo>
                <a:cubicBezTo>
                  <a:pt x="3441746" y="1047359"/>
                  <a:pt x="3417367" y="1047234"/>
                  <a:pt x="3394522" y="1052945"/>
                </a:cubicBezTo>
                <a:cubicBezTo>
                  <a:pt x="3380354" y="1056487"/>
                  <a:pt x="3367048" y="1062957"/>
                  <a:pt x="3352958" y="1066800"/>
                </a:cubicBezTo>
                <a:cubicBezTo>
                  <a:pt x="3316218" y="1076820"/>
                  <a:pt x="3279067" y="1085273"/>
                  <a:pt x="3242122" y="1094509"/>
                </a:cubicBezTo>
                <a:cubicBezTo>
                  <a:pt x="3223649" y="1099127"/>
                  <a:pt x="3204768" y="1102342"/>
                  <a:pt x="3186704" y="1108363"/>
                </a:cubicBezTo>
                <a:lnTo>
                  <a:pt x="3103577" y="1136072"/>
                </a:lnTo>
                <a:cubicBezTo>
                  <a:pt x="2872219" y="1290314"/>
                  <a:pt x="3098649" y="1150116"/>
                  <a:pt x="2383140" y="1177636"/>
                </a:cubicBezTo>
                <a:cubicBezTo>
                  <a:pt x="2368547" y="1178197"/>
                  <a:pt x="2356081" y="1189785"/>
                  <a:pt x="2341577" y="1191491"/>
                </a:cubicBezTo>
                <a:cubicBezTo>
                  <a:pt x="2277202" y="1199065"/>
                  <a:pt x="2212268" y="1200727"/>
                  <a:pt x="2147613" y="1205345"/>
                </a:cubicBezTo>
                <a:cubicBezTo>
                  <a:pt x="2082579" y="1227023"/>
                  <a:pt x="2074165" y="1233054"/>
                  <a:pt x="1981358" y="1233054"/>
                </a:cubicBezTo>
                <a:cubicBezTo>
                  <a:pt x="1966754" y="1233054"/>
                  <a:pt x="1953963" y="1222742"/>
                  <a:pt x="1939795" y="1219200"/>
                </a:cubicBezTo>
                <a:cubicBezTo>
                  <a:pt x="1916950" y="1213489"/>
                  <a:pt x="1893613" y="1209963"/>
                  <a:pt x="1870522" y="1205345"/>
                </a:cubicBezTo>
                <a:lnTo>
                  <a:pt x="1607286" y="1219200"/>
                </a:lnTo>
                <a:cubicBezTo>
                  <a:pt x="1556390" y="1222593"/>
                  <a:pt x="1504763" y="1222366"/>
                  <a:pt x="1454886" y="1233054"/>
                </a:cubicBezTo>
                <a:cubicBezTo>
                  <a:pt x="1438604" y="1236543"/>
                  <a:pt x="1427177" y="1251527"/>
                  <a:pt x="1413322" y="1260763"/>
                </a:cubicBezTo>
                <a:cubicBezTo>
                  <a:pt x="1299211" y="1222728"/>
                  <a:pt x="1418100" y="1258470"/>
                  <a:pt x="1163940" y="1233054"/>
                </a:cubicBezTo>
                <a:cubicBezTo>
                  <a:pt x="1116170" y="1228277"/>
                  <a:pt x="1094791" y="1219241"/>
                  <a:pt x="1053104" y="1205345"/>
                </a:cubicBezTo>
                <a:cubicBezTo>
                  <a:pt x="873491" y="1265216"/>
                  <a:pt x="999155" y="1234380"/>
                  <a:pt x="665177" y="1219200"/>
                </a:cubicBezTo>
                <a:cubicBezTo>
                  <a:pt x="558985" y="1183802"/>
                  <a:pt x="683370" y="1221626"/>
                  <a:pt x="457358" y="1191491"/>
                </a:cubicBezTo>
                <a:cubicBezTo>
                  <a:pt x="409876" y="1185160"/>
                  <a:pt x="416684" y="1171154"/>
                  <a:pt x="374231" y="1149927"/>
                </a:cubicBezTo>
                <a:cubicBezTo>
                  <a:pt x="338276" y="1131949"/>
                  <a:pt x="285022" y="1129314"/>
                  <a:pt x="249540" y="1122218"/>
                </a:cubicBezTo>
                <a:cubicBezTo>
                  <a:pt x="230869" y="1118484"/>
                  <a:pt x="212595" y="1112981"/>
                  <a:pt x="194122" y="1108363"/>
                </a:cubicBezTo>
                <a:cubicBezTo>
                  <a:pt x="91402" y="1039883"/>
                  <a:pt x="143650" y="1059476"/>
                  <a:pt x="41722" y="1039091"/>
                </a:cubicBezTo>
                <a:cubicBezTo>
                  <a:pt x="37104" y="1025236"/>
                  <a:pt x="35382" y="1010050"/>
                  <a:pt x="27868" y="997527"/>
                </a:cubicBezTo>
                <a:cubicBezTo>
                  <a:pt x="21147" y="986326"/>
                  <a:pt x="1458" y="982816"/>
                  <a:pt x="158" y="969818"/>
                </a:cubicBezTo>
                <a:cubicBezTo>
                  <a:pt x="-1429" y="953952"/>
                  <a:pt x="9006" y="851369"/>
                  <a:pt x="27868" y="817418"/>
                </a:cubicBezTo>
                <a:cubicBezTo>
                  <a:pt x="44041" y="788307"/>
                  <a:pt x="64813" y="762000"/>
                  <a:pt x="83286" y="734291"/>
                </a:cubicBezTo>
                <a:lnTo>
                  <a:pt x="110995" y="692727"/>
                </a:lnTo>
                <a:cubicBezTo>
                  <a:pt x="142193" y="599128"/>
                  <a:pt x="98926" y="700582"/>
                  <a:pt x="166413" y="623454"/>
                </a:cubicBezTo>
                <a:cubicBezTo>
                  <a:pt x="188343" y="598392"/>
                  <a:pt x="203358" y="568036"/>
                  <a:pt x="221831" y="540327"/>
                </a:cubicBezTo>
                <a:cubicBezTo>
                  <a:pt x="231067" y="526472"/>
                  <a:pt x="233743" y="504029"/>
                  <a:pt x="249540" y="498763"/>
                </a:cubicBezTo>
                <a:lnTo>
                  <a:pt x="332668" y="471054"/>
                </a:lnTo>
                <a:cubicBezTo>
                  <a:pt x="341904" y="457200"/>
                  <a:pt x="347375" y="439893"/>
                  <a:pt x="360377" y="429491"/>
                </a:cubicBezTo>
                <a:cubicBezTo>
                  <a:pt x="371781" y="420368"/>
                  <a:pt x="391614" y="425963"/>
                  <a:pt x="401940" y="415636"/>
                </a:cubicBezTo>
                <a:cubicBezTo>
                  <a:pt x="412267" y="405309"/>
                  <a:pt x="406672" y="385476"/>
                  <a:pt x="415795" y="374072"/>
                </a:cubicBezTo>
                <a:cubicBezTo>
                  <a:pt x="435328" y="349655"/>
                  <a:pt x="471541" y="341636"/>
                  <a:pt x="498922" y="332509"/>
                </a:cubicBezTo>
                <a:cubicBezTo>
                  <a:pt x="508158" y="318654"/>
                  <a:pt x="513629" y="301347"/>
                  <a:pt x="526631" y="290945"/>
                </a:cubicBezTo>
                <a:cubicBezTo>
                  <a:pt x="538035" y="281822"/>
                  <a:pt x="557868" y="287418"/>
                  <a:pt x="568195" y="277091"/>
                </a:cubicBezTo>
                <a:cubicBezTo>
                  <a:pt x="616006" y="229280"/>
                  <a:pt x="541234" y="236790"/>
                  <a:pt x="609758" y="193963"/>
                </a:cubicBezTo>
                <a:cubicBezTo>
                  <a:pt x="634526" y="178483"/>
                  <a:pt x="692886" y="166254"/>
                  <a:pt x="692886" y="166254"/>
                </a:cubicBezTo>
                <a:cubicBezTo>
                  <a:pt x="766777" y="55419"/>
                  <a:pt x="669795" y="189345"/>
                  <a:pt x="762158" y="96982"/>
                </a:cubicBezTo>
                <a:cubicBezTo>
                  <a:pt x="773932" y="85208"/>
                  <a:pt x="776866" y="65820"/>
                  <a:pt x="789868" y="55418"/>
                </a:cubicBezTo>
                <a:cubicBezTo>
                  <a:pt x="801272" y="46295"/>
                  <a:pt x="818369" y="48094"/>
                  <a:pt x="831431" y="41563"/>
                </a:cubicBezTo>
                <a:cubicBezTo>
                  <a:pt x="846324" y="34116"/>
                  <a:pt x="859140" y="23090"/>
                  <a:pt x="872995" y="13854"/>
                </a:cubicBezTo>
                <a:cubicBezTo>
                  <a:pt x="960677" y="28468"/>
                  <a:pt x="953813" y="2309"/>
                  <a:pt x="96997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1440873" y="5915891"/>
            <a:ext cx="1648691" cy="472912"/>
          </a:xfrm>
          <a:custGeom>
            <a:avLst/>
            <a:gdLst>
              <a:gd name="connsiteX0" fmla="*/ 0 w 1648691"/>
              <a:gd name="connsiteY0" fmla="*/ 290945 h 472912"/>
              <a:gd name="connsiteX1" fmla="*/ 0 w 1648691"/>
              <a:gd name="connsiteY1" fmla="*/ 290945 h 472912"/>
              <a:gd name="connsiteX2" fmla="*/ 96982 w 1648691"/>
              <a:gd name="connsiteY2" fmla="*/ 221673 h 472912"/>
              <a:gd name="connsiteX3" fmla="*/ 180109 w 1648691"/>
              <a:gd name="connsiteY3" fmla="*/ 193964 h 472912"/>
              <a:gd name="connsiteX4" fmla="*/ 207818 w 1648691"/>
              <a:gd name="connsiteY4" fmla="*/ 166254 h 472912"/>
              <a:gd name="connsiteX5" fmla="*/ 277091 w 1648691"/>
              <a:gd name="connsiteY5" fmla="*/ 96982 h 472912"/>
              <a:gd name="connsiteX6" fmla="*/ 360218 w 1648691"/>
              <a:gd name="connsiteY6" fmla="*/ 69273 h 472912"/>
              <a:gd name="connsiteX7" fmla="*/ 443345 w 1648691"/>
              <a:gd name="connsiteY7" fmla="*/ 41564 h 472912"/>
              <a:gd name="connsiteX8" fmla="*/ 526472 w 1648691"/>
              <a:gd name="connsiteY8" fmla="*/ 27709 h 472912"/>
              <a:gd name="connsiteX9" fmla="*/ 623454 w 1648691"/>
              <a:gd name="connsiteY9" fmla="*/ 0 h 472912"/>
              <a:gd name="connsiteX10" fmla="*/ 969818 w 1648691"/>
              <a:gd name="connsiteY10" fmla="*/ 13854 h 472912"/>
              <a:gd name="connsiteX11" fmla="*/ 1025236 w 1648691"/>
              <a:gd name="connsiteY11" fmla="*/ 27709 h 472912"/>
              <a:gd name="connsiteX12" fmla="*/ 1219200 w 1648691"/>
              <a:gd name="connsiteY12" fmla="*/ 41564 h 472912"/>
              <a:gd name="connsiteX13" fmla="*/ 1316182 w 1648691"/>
              <a:gd name="connsiteY13" fmla="*/ 69273 h 472912"/>
              <a:gd name="connsiteX14" fmla="*/ 1371600 w 1648691"/>
              <a:gd name="connsiteY14" fmla="*/ 83127 h 472912"/>
              <a:gd name="connsiteX15" fmla="*/ 1496291 w 1648691"/>
              <a:gd name="connsiteY15" fmla="*/ 152400 h 472912"/>
              <a:gd name="connsiteX16" fmla="*/ 1524000 w 1648691"/>
              <a:gd name="connsiteY16" fmla="*/ 193964 h 472912"/>
              <a:gd name="connsiteX17" fmla="*/ 1565563 w 1648691"/>
              <a:gd name="connsiteY17" fmla="*/ 207818 h 472912"/>
              <a:gd name="connsiteX18" fmla="*/ 1593272 w 1648691"/>
              <a:gd name="connsiteY18" fmla="*/ 290945 h 472912"/>
              <a:gd name="connsiteX19" fmla="*/ 1648691 w 1648691"/>
              <a:gd name="connsiteY19" fmla="*/ 263236 h 472912"/>
              <a:gd name="connsiteX20" fmla="*/ 1648691 w 1648691"/>
              <a:gd name="connsiteY20" fmla="*/ 263236 h 472912"/>
              <a:gd name="connsiteX21" fmla="*/ 1579418 w 1648691"/>
              <a:gd name="connsiteY21" fmla="*/ 360218 h 472912"/>
              <a:gd name="connsiteX22" fmla="*/ 1496291 w 1648691"/>
              <a:gd name="connsiteY22" fmla="*/ 387927 h 472912"/>
              <a:gd name="connsiteX23" fmla="*/ 1385454 w 1648691"/>
              <a:gd name="connsiteY23" fmla="*/ 415636 h 472912"/>
              <a:gd name="connsiteX24" fmla="*/ 1302327 w 1648691"/>
              <a:gd name="connsiteY24" fmla="*/ 443345 h 472912"/>
              <a:gd name="connsiteX25" fmla="*/ 1260763 w 1648691"/>
              <a:gd name="connsiteY25" fmla="*/ 457200 h 472912"/>
              <a:gd name="connsiteX26" fmla="*/ 1191491 w 1648691"/>
              <a:gd name="connsiteY26" fmla="*/ 443345 h 472912"/>
              <a:gd name="connsiteX27" fmla="*/ 1149927 w 1648691"/>
              <a:gd name="connsiteY27" fmla="*/ 429491 h 472912"/>
              <a:gd name="connsiteX28" fmla="*/ 1025236 w 1648691"/>
              <a:gd name="connsiteY28" fmla="*/ 443345 h 472912"/>
              <a:gd name="connsiteX29" fmla="*/ 942109 w 1648691"/>
              <a:gd name="connsiteY29" fmla="*/ 471054 h 472912"/>
              <a:gd name="connsiteX30" fmla="*/ 803563 w 1648691"/>
              <a:gd name="connsiteY30" fmla="*/ 443345 h 472912"/>
              <a:gd name="connsiteX31" fmla="*/ 762000 w 1648691"/>
              <a:gd name="connsiteY31" fmla="*/ 401782 h 472912"/>
              <a:gd name="connsiteX32" fmla="*/ 734291 w 1648691"/>
              <a:gd name="connsiteY32" fmla="*/ 360218 h 472912"/>
              <a:gd name="connsiteX33" fmla="*/ 692727 w 1648691"/>
              <a:gd name="connsiteY33" fmla="*/ 346364 h 472912"/>
              <a:gd name="connsiteX34" fmla="*/ 637309 w 1648691"/>
              <a:gd name="connsiteY34" fmla="*/ 360218 h 472912"/>
              <a:gd name="connsiteX35" fmla="*/ 720436 w 1648691"/>
              <a:gd name="connsiteY35" fmla="*/ 387927 h 472912"/>
              <a:gd name="connsiteX36" fmla="*/ 734291 w 1648691"/>
              <a:gd name="connsiteY36" fmla="*/ 429491 h 472912"/>
              <a:gd name="connsiteX37" fmla="*/ 387927 w 1648691"/>
              <a:gd name="connsiteY37" fmla="*/ 415636 h 472912"/>
              <a:gd name="connsiteX38" fmla="*/ 346363 w 1648691"/>
              <a:gd name="connsiteY38" fmla="*/ 401782 h 472912"/>
              <a:gd name="connsiteX39" fmla="*/ 221672 w 1648691"/>
              <a:gd name="connsiteY39" fmla="*/ 387927 h 472912"/>
              <a:gd name="connsiteX40" fmla="*/ 166254 w 1648691"/>
              <a:gd name="connsiteY40" fmla="*/ 374073 h 472912"/>
              <a:gd name="connsiteX41" fmla="*/ 124691 w 1648691"/>
              <a:gd name="connsiteY41" fmla="*/ 360218 h 472912"/>
              <a:gd name="connsiteX42" fmla="*/ 96982 w 1648691"/>
              <a:gd name="connsiteY42" fmla="*/ 277091 h 472912"/>
              <a:gd name="connsiteX43" fmla="*/ 41563 w 1648691"/>
              <a:gd name="connsiteY43" fmla="*/ 235527 h 472912"/>
              <a:gd name="connsiteX44" fmla="*/ 55418 w 1648691"/>
              <a:gd name="connsiteY44" fmla="*/ 290945 h 472912"/>
              <a:gd name="connsiteX45" fmla="*/ 96982 w 1648691"/>
              <a:gd name="connsiteY45" fmla="*/ 249382 h 472912"/>
              <a:gd name="connsiteX46" fmla="*/ 96982 w 1648691"/>
              <a:gd name="connsiteY46" fmla="*/ 290945 h 472912"/>
              <a:gd name="connsiteX47" fmla="*/ 138545 w 1648691"/>
              <a:gd name="connsiteY47" fmla="*/ 263236 h 47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8691" h="472912">
                <a:moveTo>
                  <a:pt x="0" y="290945"/>
                </a:moveTo>
                <a:lnTo>
                  <a:pt x="0" y="290945"/>
                </a:lnTo>
                <a:cubicBezTo>
                  <a:pt x="32327" y="267854"/>
                  <a:pt x="62003" y="240507"/>
                  <a:pt x="96982" y="221673"/>
                </a:cubicBezTo>
                <a:cubicBezTo>
                  <a:pt x="122699" y="207826"/>
                  <a:pt x="180109" y="193964"/>
                  <a:pt x="180109" y="193964"/>
                </a:cubicBezTo>
                <a:cubicBezTo>
                  <a:pt x="189345" y="184727"/>
                  <a:pt x="199658" y="176454"/>
                  <a:pt x="207818" y="166254"/>
                </a:cubicBezTo>
                <a:cubicBezTo>
                  <a:pt x="240941" y="124850"/>
                  <a:pt x="225495" y="119913"/>
                  <a:pt x="277091" y="96982"/>
                </a:cubicBezTo>
                <a:cubicBezTo>
                  <a:pt x="303781" y="85120"/>
                  <a:pt x="332509" y="78509"/>
                  <a:pt x="360218" y="69273"/>
                </a:cubicBezTo>
                <a:cubicBezTo>
                  <a:pt x="360222" y="69272"/>
                  <a:pt x="443340" y="41565"/>
                  <a:pt x="443345" y="41564"/>
                </a:cubicBezTo>
                <a:cubicBezTo>
                  <a:pt x="471054" y="36946"/>
                  <a:pt x="498926" y="33218"/>
                  <a:pt x="526472" y="27709"/>
                </a:cubicBezTo>
                <a:cubicBezTo>
                  <a:pt x="569962" y="19011"/>
                  <a:pt x="583841" y="13204"/>
                  <a:pt x="623454" y="0"/>
                </a:cubicBezTo>
                <a:cubicBezTo>
                  <a:pt x="738909" y="4618"/>
                  <a:pt x="854545" y="5904"/>
                  <a:pt x="969818" y="13854"/>
                </a:cubicBezTo>
                <a:cubicBezTo>
                  <a:pt x="988814" y="15164"/>
                  <a:pt x="1006311" y="25606"/>
                  <a:pt x="1025236" y="27709"/>
                </a:cubicBezTo>
                <a:cubicBezTo>
                  <a:pt x="1089659" y="34867"/>
                  <a:pt x="1154545" y="36946"/>
                  <a:pt x="1219200" y="41564"/>
                </a:cubicBezTo>
                <a:cubicBezTo>
                  <a:pt x="1392444" y="84873"/>
                  <a:pt x="1177051" y="29521"/>
                  <a:pt x="1316182" y="69273"/>
                </a:cubicBezTo>
                <a:cubicBezTo>
                  <a:pt x="1334491" y="74504"/>
                  <a:pt x="1353127" y="78509"/>
                  <a:pt x="1371600" y="83127"/>
                </a:cubicBezTo>
                <a:cubicBezTo>
                  <a:pt x="1466878" y="146646"/>
                  <a:pt x="1423134" y="128014"/>
                  <a:pt x="1496291" y="152400"/>
                </a:cubicBezTo>
                <a:cubicBezTo>
                  <a:pt x="1505527" y="166255"/>
                  <a:pt x="1510998" y="183562"/>
                  <a:pt x="1524000" y="193964"/>
                </a:cubicBezTo>
                <a:cubicBezTo>
                  <a:pt x="1535404" y="203087"/>
                  <a:pt x="1557075" y="195934"/>
                  <a:pt x="1565563" y="207818"/>
                </a:cubicBezTo>
                <a:cubicBezTo>
                  <a:pt x="1582540" y="231585"/>
                  <a:pt x="1593272" y="290945"/>
                  <a:pt x="1593272" y="290945"/>
                </a:cubicBezTo>
                <a:cubicBezTo>
                  <a:pt x="1627513" y="256705"/>
                  <a:pt x="1607920" y="263236"/>
                  <a:pt x="1648691" y="263236"/>
                </a:cubicBezTo>
                <a:lnTo>
                  <a:pt x="1648691" y="263236"/>
                </a:lnTo>
                <a:cubicBezTo>
                  <a:pt x="1625600" y="295563"/>
                  <a:pt x="1610165" y="335061"/>
                  <a:pt x="1579418" y="360218"/>
                </a:cubicBezTo>
                <a:cubicBezTo>
                  <a:pt x="1556812" y="378714"/>
                  <a:pt x="1524000" y="378691"/>
                  <a:pt x="1496291" y="387927"/>
                </a:cubicBezTo>
                <a:cubicBezTo>
                  <a:pt x="1370173" y="429967"/>
                  <a:pt x="1569364" y="365480"/>
                  <a:pt x="1385454" y="415636"/>
                </a:cubicBezTo>
                <a:cubicBezTo>
                  <a:pt x="1357275" y="423321"/>
                  <a:pt x="1330036" y="434109"/>
                  <a:pt x="1302327" y="443345"/>
                </a:cubicBezTo>
                <a:lnTo>
                  <a:pt x="1260763" y="457200"/>
                </a:lnTo>
                <a:cubicBezTo>
                  <a:pt x="1237672" y="452582"/>
                  <a:pt x="1214336" y="449056"/>
                  <a:pt x="1191491" y="443345"/>
                </a:cubicBezTo>
                <a:cubicBezTo>
                  <a:pt x="1177323" y="439803"/>
                  <a:pt x="1164531" y="429491"/>
                  <a:pt x="1149927" y="429491"/>
                </a:cubicBezTo>
                <a:cubicBezTo>
                  <a:pt x="1108108" y="429491"/>
                  <a:pt x="1066800" y="438727"/>
                  <a:pt x="1025236" y="443345"/>
                </a:cubicBezTo>
                <a:cubicBezTo>
                  <a:pt x="997527" y="452581"/>
                  <a:pt x="969818" y="480290"/>
                  <a:pt x="942109" y="471054"/>
                </a:cubicBezTo>
                <a:cubicBezTo>
                  <a:pt x="869565" y="446874"/>
                  <a:pt x="915002" y="459265"/>
                  <a:pt x="803563" y="443345"/>
                </a:cubicBezTo>
                <a:cubicBezTo>
                  <a:pt x="789709" y="429491"/>
                  <a:pt x="774543" y="416834"/>
                  <a:pt x="762000" y="401782"/>
                </a:cubicBezTo>
                <a:cubicBezTo>
                  <a:pt x="751340" y="388990"/>
                  <a:pt x="747293" y="370620"/>
                  <a:pt x="734291" y="360218"/>
                </a:cubicBezTo>
                <a:cubicBezTo>
                  <a:pt x="722887" y="351095"/>
                  <a:pt x="706582" y="350982"/>
                  <a:pt x="692727" y="346364"/>
                </a:cubicBezTo>
                <a:cubicBezTo>
                  <a:pt x="674254" y="350982"/>
                  <a:pt x="626747" y="344375"/>
                  <a:pt x="637309" y="360218"/>
                </a:cubicBezTo>
                <a:cubicBezTo>
                  <a:pt x="653511" y="384520"/>
                  <a:pt x="720436" y="387927"/>
                  <a:pt x="720436" y="387927"/>
                </a:cubicBezTo>
                <a:cubicBezTo>
                  <a:pt x="725054" y="401782"/>
                  <a:pt x="748845" y="428278"/>
                  <a:pt x="734291" y="429491"/>
                </a:cubicBezTo>
                <a:cubicBezTo>
                  <a:pt x="619143" y="439087"/>
                  <a:pt x="503180" y="423868"/>
                  <a:pt x="387927" y="415636"/>
                </a:cubicBezTo>
                <a:cubicBezTo>
                  <a:pt x="373360" y="414596"/>
                  <a:pt x="360768" y="404183"/>
                  <a:pt x="346363" y="401782"/>
                </a:cubicBezTo>
                <a:cubicBezTo>
                  <a:pt x="305113" y="394907"/>
                  <a:pt x="263236" y="392545"/>
                  <a:pt x="221672" y="387927"/>
                </a:cubicBezTo>
                <a:cubicBezTo>
                  <a:pt x="203199" y="383309"/>
                  <a:pt x="184563" y="379304"/>
                  <a:pt x="166254" y="374073"/>
                </a:cubicBezTo>
                <a:cubicBezTo>
                  <a:pt x="152212" y="370061"/>
                  <a:pt x="133179" y="372102"/>
                  <a:pt x="124691" y="360218"/>
                </a:cubicBezTo>
                <a:cubicBezTo>
                  <a:pt x="107714" y="336450"/>
                  <a:pt x="125318" y="284175"/>
                  <a:pt x="96982" y="277091"/>
                </a:cubicBezTo>
                <a:cubicBezTo>
                  <a:pt x="32602" y="260996"/>
                  <a:pt x="41563" y="282278"/>
                  <a:pt x="41563" y="235527"/>
                </a:cubicBezTo>
                <a:lnTo>
                  <a:pt x="55418" y="290945"/>
                </a:lnTo>
                <a:cubicBezTo>
                  <a:pt x="140622" y="120537"/>
                  <a:pt x="107959" y="161559"/>
                  <a:pt x="96982" y="249382"/>
                </a:cubicBezTo>
                <a:cubicBezTo>
                  <a:pt x="95264" y="263129"/>
                  <a:pt x="96982" y="277091"/>
                  <a:pt x="96982" y="290945"/>
                </a:cubicBezTo>
                <a:lnTo>
                  <a:pt x="138545" y="263236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5971825" y="5915891"/>
            <a:ext cx="1648691" cy="472912"/>
          </a:xfrm>
          <a:custGeom>
            <a:avLst/>
            <a:gdLst>
              <a:gd name="connsiteX0" fmla="*/ 0 w 1648691"/>
              <a:gd name="connsiteY0" fmla="*/ 290945 h 472912"/>
              <a:gd name="connsiteX1" fmla="*/ 0 w 1648691"/>
              <a:gd name="connsiteY1" fmla="*/ 290945 h 472912"/>
              <a:gd name="connsiteX2" fmla="*/ 96982 w 1648691"/>
              <a:gd name="connsiteY2" fmla="*/ 221673 h 472912"/>
              <a:gd name="connsiteX3" fmla="*/ 180109 w 1648691"/>
              <a:gd name="connsiteY3" fmla="*/ 193964 h 472912"/>
              <a:gd name="connsiteX4" fmla="*/ 207818 w 1648691"/>
              <a:gd name="connsiteY4" fmla="*/ 166254 h 472912"/>
              <a:gd name="connsiteX5" fmla="*/ 277091 w 1648691"/>
              <a:gd name="connsiteY5" fmla="*/ 96982 h 472912"/>
              <a:gd name="connsiteX6" fmla="*/ 360218 w 1648691"/>
              <a:gd name="connsiteY6" fmla="*/ 69273 h 472912"/>
              <a:gd name="connsiteX7" fmla="*/ 443345 w 1648691"/>
              <a:gd name="connsiteY7" fmla="*/ 41564 h 472912"/>
              <a:gd name="connsiteX8" fmla="*/ 526472 w 1648691"/>
              <a:gd name="connsiteY8" fmla="*/ 27709 h 472912"/>
              <a:gd name="connsiteX9" fmla="*/ 623454 w 1648691"/>
              <a:gd name="connsiteY9" fmla="*/ 0 h 472912"/>
              <a:gd name="connsiteX10" fmla="*/ 969818 w 1648691"/>
              <a:gd name="connsiteY10" fmla="*/ 13854 h 472912"/>
              <a:gd name="connsiteX11" fmla="*/ 1025236 w 1648691"/>
              <a:gd name="connsiteY11" fmla="*/ 27709 h 472912"/>
              <a:gd name="connsiteX12" fmla="*/ 1219200 w 1648691"/>
              <a:gd name="connsiteY12" fmla="*/ 41564 h 472912"/>
              <a:gd name="connsiteX13" fmla="*/ 1316182 w 1648691"/>
              <a:gd name="connsiteY13" fmla="*/ 69273 h 472912"/>
              <a:gd name="connsiteX14" fmla="*/ 1371600 w 1648691"/>
              <a:gd name="connsiteY14" fmla="*/ 83127 h 472912"/>
              <a:gd name="connsiteX15" fmla="*/ 1496291 w 1648691"/>
              <a:gd name="connsiteY15" fmla="*/ 152400 h 472912"/>
              <a:gd name="connsiteX16" fmla="*/ 1524000 w 1648691"/>
              <a:gd name="connsiteY16" fmla="*/ 193964 h 472912"/>
              <a:gd name="connsiteX17" fmla="*/ 1565563 w 1648691"/>
              <a:gd name="connsiteY17" fmla="*/ 207818 h 472912"/>
              <a:gd name="connsiteX18" fmla="*/ 1593272 w 1648691"/>
              <a:gd name="connsiteY18" fmla="*/ 290945 h 472912"/>
              <a:gd name="connsiteX19" fmla="*/ 1648691 w 1648691"/>
              <a:gd name="connsiteY19" fmla="*/ 263236 h 472912"/>
              <a:gd name="connsiteX20" fmla="*/ 1648691 w 1648691"/>
              <a:gd name="connsiteY20" fmla="*/ 263236 h 472912"/>
              <a:gd name="connsiteX21" fmla="*/ 1579418 w 1648691"/>
              <a:gd name="connsiteY21" fmla="*/ 360218 h 472912"/>
              <a:gd name="connsiteX22" fmla="*/ 1496291 w 1648691"/>
              <a:gd name="connsiteY22" fmla="*/ 387927 h 472912"/>
              <a:gd name="connsiteX23" fmla="*/ 1385454 w 1648691"/>
              <a:gd name="connsiteY23" fmla="*/ 415636 h 472912"/>
              <a:gd name="connsiteX24" fmla="*/ 1302327 w 1648691"/>
              <a:gd name="connsiteY24" fmla="*/ 443345 h 472912"/>
              <a:gd name="connsiteX25" fmla="*/ 1260763 w 1648691"/>
              <a:gd name="connsiteY25" fmla="*/ 457200 h 472912"/>
              <a:gd name="connsiteX26" fmla="*/ 1191491 w 1648691"/>
              <a:gd name="connsiteY26" fmla="*/ 443345 h 472912"/>
              <a:gd name="connsiteX27" fmla="*/ 1149927 w 1648691"/>
              <a:gd name="connsiteY27" fmla="*/ 429491 h 472912"/>
              <a:gd name="connsiteX28" fmla="*/ 1025236 w 1648691"/>
              <a:gd name="connsiteY28" fmla="*/ 443345 h 472912"/>
              <a:gd name="connsiteX29" fmla="*/ 942109 w 1648691"/>
              <a:gd name="connsiteY29" fmla="*/ 471054 h 472912"/>
              <a:gd name="connsiteX30" fmla="*/ 803563 w 1648691"/>
              <a:gd name="connsiteY30" fmla="*/ 443345 h 472912"/>
              <a:gd name="connsiteX31" fmla="*/ 762000 w 1648691"/>
              <a:gd name="connsiteY31" fmla="*/ 401782 h 472912"/>
              <a:gd name="connsiteX32" fmla="*/ 734291 w 1648691"/>
              <a:gd name="connsiteY32" fmla="*/ 360218 h 472912"/>
              <a:gd name="connsiteX33" fmla="*/ 692727 w 1648691"/>
              <a:gd name="connsiteY33" fmla="*/ 346364 h 472912"/>
              <a:gd name="connsiteX34" fmla="*/ 637309 w 1648691"/>
              <a:gd name="connsiteY34" fmla="*/ 360218 h 472912"/>
              <a:gd name="connsiteX35" fmla="*/ 720436 w 1648691"/>
              <a:gd name="connsiteY35" fmla="*/ 387927 h 472912"/>
              <a:gd name="connsiteX36" fmla="*/ 734291 w 1648691"/>
              <a:gd name="connsiteY36" fmla="*/ 429491 h 472912"/>
              <a:gd name="connsiteX37" fmla="*/ 387927 w 1648691"/>
              <a:gd name="connsiteY37" fmla="*/ 415636 h 472912"/>
              <a:gd name="connsiteX38" fmla="*/ 346363 w 1648691"/>
              <a:gd name="connsiteY38" fmla="*/ 401782 h 472912"/>
              <a:gd name="connsiteX39" fmla="*/ 221672 w 1648691"/>
              <a:gd name="connsiteY39" fmla="*/ 387927 h 472912"/>
              <a:gd name="connsiteX40" fmla="*/ 166254 w 1648691"/>
              <a:gd name="connsiteY40" fmla="*/ 374073 h 472912"/>
              <a:gd name="connsiteX41" fmla="*/ 124691 w 1648691"/>
              <a:gd name="connsiteY41" fmla="*/ 360218 h 472912"/>
              <a:gd name="connsiteX42" fmla="*/ 96982 w 1648691"/>
              <a:gd name="connsiteY42" fmla="*/ 277091 h 472912"/>
              <a:gd name="connsiteX43" fmla="*/ 41563 w 1648691"/>
              <a:gd name="connsiteY43" fmla="*/ 235527 h 472912"/>
              <a:gd name="connsiteX44" fmla="*/ 55418 w 1648691"/>
              <a:gd name="connsiteY44" fmla="*/ 290945 h 472912"/>
              <a:gd name="connsiteX45" fmla="*/ 96982 w 1648691"/>
              <a:gd name="connsiteY45" fmla="*/ 249382 h 472912"/>
              <a:gd name="connsiteX46" fmla="*/ 96982 w 1648691"/>
              <a:gd name="connsiteY46" fmla="*/ 290945 h 472912"/>
              <a:gd name="connsiteX47" fmla="*/ 138545 w 1648691"/>
              <a:gd name="connsiteY47" fmla="*/ 263236 h 47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8691" h="472912">
                <a:moveTo>
                  <a:pt x="0" y="290945"/>
                </a:moveTo>
                <a:lnTo>
                  <a:pt x="0" y="290945"/>
                </a:lnTo>
                <a:cubicBezTo>
                  <a:pt x="32327" y="267854"/>
                  <a:pt x="62003" y="240507"/>
                  <a:pt x="96982" y="221673"/>
                </a:cubicBezTo>
                <a:cubicBezTo>
                  <a:pt x="122699" y="207826"/>
                  <a:pt x="180109" y="193964"/>
                  <a:pt x="180109" y="193964"/>
                </a:cubicBezTo>
                <a:cubicBezTo>
                  <a:pt x="189345" y="184727"/>
                  <a:pt x="199658" y="176454"/>
                  <a:pt x="207818" y="166254"/>
                </a:cubicBezTo>
                <a:cubicBezTo>
                  <a:pt x="240941" y="124850"/>
                  <a:pt x="225495" y="119913"/>
                  <a:pt x="277091" y="96982"/>
                </a:cubicBezTo>
                <a:cubicBezTo>
                  <a:pt x="303781" y="85120"/>
                  <a:pt x="332509" y="78509"/>
                  <a:pt x="360218" y="69273"/>
                </a:cubicBezTo>
                <a:cubicBezTo>
                  <a:pt x="360222" y="69272"/>
                  <a:pt x="443340" y="41565"/>
                  <a:pt x="443345" y="41564"/>
                </a:cubicBezTo>
                <a:cubicBezTo>
                  <a:pt x="471054" y="36946"/>
                  <a:pt x="498926" y="33218"/>
                  <a:pt x="526472" y="27709"/>
                </a:cubicBezTo>
                <a:cubicBezTo>
                  <a:pt x="569962" y="19011"/>
                  <a:pt x="583841" y="13204"/>
                  <a:pt x="623454" y="0"/>
                </a:cubicBezTo>
                <a:cubicBezTo>
                  <a:pt x="738909" y="4618"/>
                  <a:pt x="854545" y="5904"/>
                  <a:pt x="969818" y="13854"/>
                </a:cubicBezTo>
                <a:cubicBezTo>
                  <a:pt x="988814" y="15164"/>
                  <a:pt x="1006311" y="25606"/>
                  <a:pt x="1025236" y="27709"/>
                </a:cubicBezTo>
                <a:cubicBezTo>
                  <a:pt x="1089659" y="34867"/>
                  <a:pt x="1154545" y="36946"/>
                  <a:pt x="1219200" y="41564"/>
                </a:cubicBezTo>
                <a:cubicBezTo>
                  <a:pt x="1392444" y="84873"/>
                  <a:pt x="1177051" y="29521"/>
                  <a:pt x="1316182" y="69273"/>
                </a:cubicBezTo>
                <a:cubicBezTo>
                  <a:pt x="1334491" y="74504"/>
                  <a:pt x="1353127" y="78509"/>
                  <a:pt x="1371600" y="83127"/>
                </a:cubicBezTo>
                <a:cubicBezTo>
                  <a:pt x="1466878" y="146646"/>
                  <a:pt x="1423134" y="128014"/>
                  <a:pt x="1496291" y="152400"/>
                </a:cubicBezTo>
                <a:cubicBezTo>
                  <a:pt x="1505527" y="166255"/>
                  <a:pt x="1510998" y="183562"/>
                  <a:pt x="1524000" y="193964"/>
                </a:cubicBezTo>
                <a:cubicBezTo>
                  <a:pt x="1535404" y="203087"/>
                  <a:pt x="1557075" y="195934"/>
                  <a:pt x="1565563" y="207818"/>
                </a:cubicBezTo>
                <a:cubicBezTo>
                  <a:pt x="1582540" y="231585"/>
                  <a:pt x="1593272" y="290945"/>
                  <a:pt x="1593272" y="290945"/>
                </a:cubicBezTo>
                <a:cubicBezTo>
                  <a:pt x="1627513" y="256705"/>
                  <a:pt x="1607920" y="263236"/>
                  <a:pt x="1648691" y="263236"/>
                </a:cubicBezTo>
                <a:lnTo>
                  <a:pt x="1648691" y="263236"/>
                </a:lnTo>
                <a:cubicBezTo>
                  <a:pt x="1625600" y="295563"/>
                  <a:pt x="1610165" y="335061"/>
                  <a:pt x="1579418" y="360218"/>
                </a:cubicBezTo>
                <a:cubicBezTo>
                  <a:pt x="1556812" y="378714"/>
                  <a:pt x="1524000" y="378691"/>
                  <a:pt x="1496291" y="387927"/>
                </a:cubicBezTo>
                <a:cubicBezTo>
                  <a:pt x="1370173" y="429967"/>
                  <a:pt x="1569364" y="365480"/>
                  <a:pt x="1385454" y="415636"/>
                </a:cubicBezTo>
                <a:cubicBezTo>
                  <a:pt x="1357275" y="423321"/>
                  <a:pt x="1330036" y="434109"/>
                  <a:pt x="1302327" y="443345"/>
                </a:cubicBezTo>
                <a:lnTo>
                  <a:pt x="1260763" y="457200"/>
                </a:lnTo>
                <a:cubicBezTo>
                  <a:pt x="1237672" y="452582"/>
                  <a:pt x="1214336" y="449056"/>
                  <a:pt x="1191491" y="443345"/>
                </a:cubicBezTo>
                <a:cubicBezTo>
                  <a:pt x="1177323" y="439803"/>
                  <a:pt x="1164531" y="429491"/>
                  <a:pt x="1149927" y="429491"/>
                </a:cubicBezTo>
                <a:cubicBezTo>
                  <a:pt x="1108108" y="429491"/>
                  <a:pt x="1066800" y="438727"/>
                  <a:pt x="1025236" y="443345"/>
                </a:cubicBezTo>
                <a:cubicBezTo>
                  <a:pt x="997527" y="452581"/>
                  <a:pt x="969818" y="480290"/>
                  <a:pt x="942109" y="471054"/>
                </a:cubicBezTo>
                <a:cubicBezTo>
                  <a:pt x="869565" y="446874"/>
                  <a:pt x="915002" y="459265"/>
                  <a:pt x="803563" y="443345"/>
                </a:cubicBezTo>
                <a:cubicBezTo>
                  <a:pt x="789709" y="429491"/>
                  <a:pt x="774543" y="416834"/>
                  <a:pt x="762000" y="401782"/>
                </a:cubicBezTo>
                <a:cubicBezTo>
                  <a:pt x="751340" y="388990"/>
                  <a:pt x="747293" y="370620"/>
                  <a:pt x="734291" y="360218"/>
                </a:cubicBezTo>
                <a:cubicBezTo>
                  <a:pt x="722887" y="351095"/>
                  <a:pt x="706582" y="350982"/>
                  <a:pt x="692727" y="346364"/>
                </a:cubicBezTo>
                <a:cubicBezTo>
                  <a:pt x="674254" y="350982"/>
                  <a:pt x="626747" y="344375"/>
                  <a:pt x="637309" y="360218"/>
                </a:cubicBezTo>
                <a:cubicBezTo>
                  <a:pt x="653511" y="384520"/>
                  <a:pt x="720436" y="387927"/>
                  <a:pt x="720436" y="387927"/>
                </a:cubicBezTo>
                <a:cubicBezTo>
                  <a:pt x="725054" y="401782"/>
                  <a:pt x="748845" y="428278"/>
                  <a:pt x="734291" y="429491"/>
                </a:cubicBezTo>
                <a:cubicBezTo>
                  <a:pt x="619143" y="439087"/>
                  <a:pt x="503180" y="423868"/>
                  <a:pt x="387927" y="415636"/>
                </a:cubicBezTo>
                <a:cubicBezTo>
                  <a:pt x="373360" y="414596"/>
                  <a:pt x="360768" y="404183"/>
                  <a:pt x="346363" y="401782"/>
                </a:cubicBezTo>
                <a:cubicBezTo>
                  <a:pt x="305113" y="394907"/>
                  <a:pt x="263236" y="392545"/>
                  <a:pt x="221672" y="387927"/>
                </a:cubicBezTo>
                <a:cubicBezTo>
                  <a:pt x="203199" y="383309"/>
                  <a:pt x="184563" y="379304"/>
                  <a:pt x="166254" y="374073"/>
                </a:cubicBezTo>
                <a:cubicBezTo>
                  <a:pt x="152212" y="370061"/>
                  <a:pt x="133179" y="372102"/>
                  <a:pt x="124691" y="360218"/>
                </a:cubicBezTo>
                <a:cubicBezTo>
                  <a:pt x="107714" y="336450"/>
                  <a:pt x="125318" y="284175"/>
                  <a:pt x="96982" y="277091"/>
                </a:cubicBezTo>
                <a:cubicBezTo>
                  <a:pt x="32602" y="260996"/>
                  <a:pt x="41563" y="282278"/>
                  <a:pt x="41563" y="235527"/>
                </a:cubicBezTo>
                <a:lnTo>
                  <a:pt x="55418" y="290945"/>
                </a:lnTo>
                <a:cubicBezTo>
                  <a:pt x="140622" y="120537"/>
                  <a:pt x="107959" y="161559"/>
                  <a:pt x="96982" y="249382"/>
                </a:cubicBezTo>
                <a:cubicBezTo>
                  <a:pt x="95264" y="263129"/>
                  <a:pt x="96982" y="277091"/>
                  <a:pt x="96982" y="290945"/>
                </a:cubicBezTo>
                <a:lnTo>
                  <a:pt x="138545" y="263236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 rot="10571159">
            <a:off x="1385019" y="2326633"/>
            <a:ext cx="1648691" cy="472912"/>
          </a:xfrm>
          <a:custGeom>
            <a:avLst/>
            <a:gdLst>
              <a:gd name="connsiteX0" fmla="*/ 0 w 1648691"/>
              <a:gd name="connsiteY0" fmla="*/ 290945 h 472912"/>
              <a:gd name="connsiteX1" fmla="*/ 0 w 1648691"/>
              <a:gd name="connsiteY1" fmla="*/ 290945 h 472912"/>
              <a:gd name="connsiteX2" fmla="*/ 96982 w 1648691"/>
              <a:gd name="connsiteY2" fmla="*/ 221673 h 472912"/>
              <a:gd name="connsiteX3" fmla="*/ 180109 w 1648691"/>
              <a:gd name="connsiteY3" fmla="*/ 193964 h 472912"/>
              <a:gd name="connsiteX4" fmla="*/ 207818 w 1648691"/>
              <a:gd name="connsiteY4" fmla="*/ 166254 h 472912"/>
              <a:gd name="connsiteX5" fmla="*/ 277091 w 1648691"/>
              <a:gd name="connsiteY5" fmla="*/ 96982 h 472912"/>
              <a:gd name="connsiteX6" fmla="*/ 360218 w 1648691"/>
              <a:gd name="connsiteY6" fmla="*/ 69273 h 472912"/>
              <a:gd name="connsiteX7" fmla="*/ 443345 w 1648691"/>
              <a:gd name="connsiteY7" fmla="*/ 41564 h 472912"/>
              <a:gd name="connsiteX8" fmla="*/ 526472 w 1648691"/>
              <a:gd name="connsiteY8" fmla="*/ 27709 h 472912"/>
              <a:gd name="connsiteX9" fmla="*/ 623454 w 1648691"/>
              <a:gd name="connsiteY9" fmla="*/ 0 h 472912"/>
              <a:gd name="connsiteX10" fmla="*/ 969818 w 1648691"/>
              <a:gd name="connsiteY10" fmla="*/ 13854 h 472912"/>
              <a:gd name="connsiteX11" fmla="*/ 1025236 w 1648691"/>
              <a:gd name="connsiteY11" fmla="*/ 27709 h 472912"/>
              <a:gd name="connsiteX12" fmla="*/ 1219200 w 1648691"/>
              <a:gd name="connsiteY12" fmla="*/ 41564 h 472912"/>
              <a:gd name="connsiteX13" fmla="*/ 1316182 w 1648691"/>
              <a:gd name="connsiteY13" fmla="*/ 69273 h 472912"/>
              <a:gd name="connsiteX14" fmla="*/ 1371600 w 1648691"/>
              <a:gd name="connsiteY14" fmla="*/ 83127 h 472912"/>
              <a:gd name="connsiteX15" fmla="*/ 1496291 w 1648691"/>
              <a:gd name="connsiteY15" fmla="*/ 152400 h 472912"/>
              <a:gd name="connsiteX16" fmla="*/ 1524000 w 1648691"/>
              <a:gd name="connsiteY16" fmla="*/ 193964 h 472912"/>
              <a:gd name="connsiteX17" fmla="*/ 1565563 w 1648691"/>
              <a:gd name="connsiteY17" fmla="*/ 207818 h 472912"/>
              <a:gd name="connsiteX18" fmla="*/ 1593272 w 1648691"/>
              <a:gd name="connsiteY18" fmla="*/ 290945 h 472912"/>
              <a:gd name="connsiteX19" fmla="*/ 1648691 w 1648691"/>
              <a:gd name="connsiteY19" fmla="*/ 263236 h 472912"/>
              <a:gd name="connsiteX20" fmla="*/ 1648691 w 1648691"/>
              <a:gd name="connsiteY20" fmla="*/ 263236 h 472912"/>
              <a:gd name="connsiteX21" fmla="*/ 1579418 w 1648691"/>
              <a:gd name="connsiteY21" fmla="*/ 360218 h 472912"/>
              <a:gd name="connsiteX22" fmla="*/ 1496291 w 1648691"/>
              <a:gd name="connsiteY22" fmla="*/ 387927 h 472912"/>
              <a:gd name="connsiteX23" fmla="*/ 1385454 w 1648691"/>
              <a:gd name="connsiteY23" fmla="*/ 415636 h 472912"/>
              <a:gd name="connsiteX24" fmla="*/ 1302327 w 1648691"/>
              <a:gd name="connsiteY24" fmla="*/ 443345 h 472912"/>
              <a:gd name="connsiteX25" fmla="*/ 1260763 w 1648691"/>
              <a:gd name="connsiteY25" fmla="*/ 457200 h 472912"/>
              <a:gd name="connsiteX26" fmla="*/ 1191491 w 1648691"/>
              <a:gd name="connsiteY26" fmla="*/ 443345 h 472912"/>
              <a:gd name="connsiteX27" fmla="*/ 1149927 w 1648691"/>
              <a:gd name="connsiteY27" fmla="*/ 429491 h 472912"/>
              <a:gd name="connsiteX28" fmla="*/ 1025236 w 1648691"/>
              <a:gd name="connsiteY28" fmla="*/ 443345 h 472912"/>
              <a:gd name="connsiteX29" fmla="*/ 942109 w 1648691"/>
              <a:gd name="connsiteY29" fmla="*/ 471054 h 472912"/>
              <a:gd name="connsiteX30" fmla="*/ 803563 w 1648691"/>
              <a:gd name="connsiteY30" fmla="*/ 443345 h 472912"/>
              <a:gd name="connsiteX31" fmla="*/ 762000 w 1648691"/>
              <a:gd name="connsiteY31" fmla="*/ 401782 h 472912"/>
              <a:gd name="connsiteX32" fmla="*/ 734291 w 1648691"/>
              <a:gd name="connsiteY32" fmla="*/ 360218 h 472912"/>
              <a:gd name="connsiteX33" fmla="*/ 692727 w 1648691"/>
              <a:gd name="connsiteY33" fmla="*/ 346364 h 472912"/>
              <a:gd name="connsiteX34" fmla="*/ 637309 w 1648691"/>
              <a:gd name="connsiteY34" fmla="*/ 360218 h 472912"/>
              <a:gd name="connsiteX35" fmla="*/ 720436 w 1648691"/>
              <a:gd name="connsiteY35" fmla="*/ 387927 h 472912"/>
              <a:gd name="connsiteX36" fmla="*/ 734291 w 1648691"/>
              <a:gd name="connsiteY36" fmla="*/ 429491 h 472912"/>
              <a:gd name="connsiteX37" fmla="*/ 387927 w 1648691"/>
              <a:gd name="connsiteY37" fmla="*/ 415636 h 472912"/>
              <a:gd name="connsiteX38" fmla="*/ 346363 w 1648691"/>
              <a:gd name="connsiteY38" fmla="*/ 401782 h 472912"/>
              <a:gd name="connsiteX39" fmla="*/ 221672 w 1648691"/>
              <a:gd name="connsiteY39" fmla="*/ 387927 h 472912"/>
              <a:gd name="connsiteX40" fmla="*/ 166254 w 1648691"/>
              <a:gd name="connsiteY40" fmla="*/ 374073 h 472912"/>
              <a:gd name="connsiteX41" fmla="*/ 124691 w 1648691"/>
              <a:gd name="connsiteY41" fmla="*/ 360218 h 472912"/>
              <a:gd name="connsiteX42" fmla="*/ 96982 w 1648691"/>
              <a:gd name="connsiteY42" fmla="*/ 277091 h 472912"/>
              <a:gd name="connsiteX43" fmla="*/ 41563 w 1648691"/>
              <a:gd name="connsiteY43" fmla="*/ 235527 h 472912"/>
              <a:gd name="connsiteX44" fmla="*/ 55418 w 1648691"/>
              <a:gd name="connsiteY44" fmla="*/ 290945 h 472912"/>
              <a:gd name="connsiteX45" fmla="*/ 96982 w 1648691"/>
              <a:gd name="connsiteY45" fmla="*/ 249382 h 472912"/>
              <a:gd name="connsiteX46" fmla="*/ 96982 w 1648691"/>
              <a:gd name="connsiteY46" fmla="*/ 290945 h 472912"/>
              <a:gd name="connsiteX47" fmla="*/ 138545 w 1648691"/>
              <a:gd name="connsiteY47" fmla="*/ 263236 h 47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8691" h="472912">
                <a:moveTo>
                  <a:pt x="0" y="290945"/>
                </a:moveTo>
                <a:lnTo>
                  <a:pt x="0" y="290945"/>
                </a:lnTo>
                <a:cubicBezTo>
                  <a:pt x="32327" y="267854"/>
                  <a:pt x="62003" y="240507"/>
                  <a:pt x="96982" y="221673"/>
                </a:cubicBezTo>
                <a:cubicBezTo>
                  <a:pt x="122699" y="207826"/>
                  <a:pt x="180109" y="193964"/>
                  <a:pt x="180109" y="193964"/>
                </a:cubicBezTo>
                <a:cubicBezTo>
                  <a:pt x="189345" y="184727"/>
                  <a:pt x="199658" y="176454"/>
                  <a:pt x="207818" y="166254"/>
                </a:cubicBezTo>
                <a:cubicBezTo>
                  <a:pt x="240941" y="124850"/>
                  <a:pt x="225495" y="119913"/>
                  <a:pt x="277091" y="96982"/>
                </a:cubicBezTo>
                <a:cubicBezTo>
                  <a:pt x="303781" y="85120"/>
                  <a:pt x="332509" y="78509"/>
                  <a:pt x="360218" y="69273"/>
                </a:cubicBezTo>
                <a:cubicBezTo>
                  <a:pt x="360222" y="69272"/>
                  <a:pt x="443340" y="41565"/>
                  <a:pt x="443345" y="41564"/>
                </a:cubicBezTo>
                <a:cubicBezTo>
                  <a:pt x="471054" y="36946"/>
                  <a:pt x="498926" y="33218"/>
                  <a:pt x="526472" y="27709"/>
                </a:cubicBezTo>
                <a:cubicBezTo>
                  <a:pt x="569962" y="19011"/>
                  <a:pt x="583841" y="13204"/>
                  <a:pt x="623454" y="0"/>
                </a:cubicBezTo>
                <a:cubicBezTo>
                  <a:pt x="738909" y="4618"/>
                  <a:pt x="854545" y="5904"/>
                  <a:pt x="969818" y="13854"/>
                </a:cubicBezTo>
                <a:cubicBezTo>
                  <a:pt x="988814" y="15164"/>
                  <a:pt x="1006311" y="25606"/>
                  <a:pt x="1025236" y="27709"/>
                </a:cubicBezTo>
                <a:cubicBezTo>
                  <a:pt x="1089659" y="34867"/>
                  <a:pt x="1154545" y="36946"/>
                  <a:pt x="1219200" y="41564"/>
                </a:cubicBezTo>
                <a:cubicBezTo>
                  <a:pt x="1392444" y="84873"/>
                  <a:pt x="1177051" y="29521"/>
                  <a:pt x="1316182" y="69273"/>
                </a:cubicBezTo>
                <a:cubicBezTo>
                  <a:pt x="1334491" y="74504"/>
                  <a:pt x="1353127" y="78509"/>
                  <a:pt x="1371600" y="83127"/>
                </a:cubicBezTo>
                <a:cubicBezTo>
                  <a:pt x="1466878" y="146646"/>
                  <a:pt x="1423134" y="128014"/>
                  <a:pt x="1496291" y="152400"/>
                </a:cubicBezTo>
                <a:cubicBezTo>
                  <a:pt x="1505527" y="166255"/>
                  <a:pt x="1510998" y="183562"/>
                  <a:pt x="1524000" y="193964"/>
                </a:cubicBezTo>
                <a:cubicBezTo>
                  <a:pt x="1535404" y="203087"/>
                  <a:pt x="1557075" y="195934"/>
                  <a:pt x="1565563" y="207818"/>
                </a:cubicBezTo>
                <a:cubicBezTo>
                  <a:pt x="1582540" y="231585"/>
                  <a:pt x="1593272" y="290945"/>
                  <a:pt x="1593272" y="290945"/>
                </a:cubicBezTo>
                <a:cubicBezTo>
                  <a:pt x="1627513" y="256705"/>
                  <a:pt x="1607920" y="263236"/>
                  <a:pt x="1648691" y="263236"/>
                </a:cubicBezTo>
                <a:lnTo>
                  <a:pt x="1648691" y="263236"/>
                </a:lnTo>
                <a:cubicBezTo>
                  <a:pt x="1625600" y="295563"/>
                  <a:pt x="1610165" y="335061"/>
                  <a:pt x="1579418" y="360218"/>
                </a:cubicBezTo>
                <a:cubicBezTo>
                  <a:pt x="1556812" y="378714"/>
                  <a:pt x="1524000" y="378691"/>
                  <a:pt x="1496291" y="387927"/>
                </a:cubicBezTo>
                <a:cubicBezTo>
                  <a:pt x="1370173" y="429967"/>
                  <a:pt x="1569364" y="365480"/>
                  <a:pt x="1385454" y="415636"/>
                </a:cubicBezTo>
                <a:cubicBezTo>
                  <a:pt x="1357275" y="423321"/>
                  <a:pt x="1330036" y="434109"/>
                  <a:pt x="1302327" y="443345"/>
                </a:cubicBezTo>
                <a:lnTo>
                  <a:pt x="1260763" y="457200"/>
                </a:lnTo>
                <a:cubicBezTo>
                  <a:pt x="1237672" y="452582"/>
                  <a:pt x="1214336" y="449056"/>
                  <a:pt x="1191491" y="443345"/>
                </a:cubicBezTo>
                <a:cubicBezTo>
                  <a:pt x="1177323" y="439803"/>
                  <a:pt x="1164531" y="429491"/>
                  <a:pt x="1149927" y="429491"/>
                </a:cubicBezTo>
                <a:cubicBezTo>
                  <a:pt x="1108108" y="429491"/>
                  <a:pt x="1066800" y="438727"/>
                  <a:pt x="1025236" y="443345"/>
                </a:cubicBezTo>
                <a:cubicBezTo>
                  <a:pt x="997527" y="452581"/>
                  <a:pt x="969818" y="480290"/>
                  <a:pt x="942109" y="471054"/>
                </a:cubicBezTo>
                <a:cubicBezTo>
                  <a:pt x="869565" y="446874"/>
                  <a:pt x="915002" y="459265"/>
                  <a:pt x="803563" y="443345"/>
                </a:cubicBezTo>
                <a:cubicBezTo>
                  <a:pt x="789709" y="429491"/>
                  <a:pt x="774543" y="416834"/>
                  <a:pt x="762000" y="401782"/>
                </a:cubicBezTo>
                <a:cubicBezTo>
                  <a:pt x="751340" y="388990"/>
                  <a:pt x="747293" y="370620"/>
                  <a:pt x="734291" y="360218"/>
                </a:cubicBezTo>
                <a:cubicBezTo>
                  <a:pt x="722887" y="351095"/>
                  <a:pt x="706582" y="350982"/>
                  <a:pt x="692727" y="346364"/>
                </a:cubicBezTo>
                <a:cubicBezTo>
                  <a:pt x="674254" y="350982"/>
                  <a:pt x="626747" y="344375"/>
                  <a:pt x="637309" y="360218"/>
                </a:cubicBezTo>
                <a:cubicBezTo>
                  <a:pt x="653511" y="384520"/>
                  <a:pt x="720436" y="387927"/>
                  <a:pt x="720436" y="387927"/>
                </a:cubicBezTo>
                <a:cubicBezTo>
                  <a:pt x="725054" y="401782"/>
                  <a:pt x="748845" y="428278"/>
                  <a:pt x="734291" y="429491"/>
                </a:cubicBezTo>
                <a:cubicBezTo>
                  <a:pt x="619143" y="439087"/>
                  <a:pt x="503180" y="423868"/>
                  <a:pt x="387927" y="415636"/>
                </a:cubicBezTo>
                <a:cubicBezTo>
                  <a:pt x="373360" y="414596"/>
                  <a:pt x="360768" y="404183"/>
                  <a:pt x="346363" y="401782"/>
                </a:cubicBezTo>
                <a:cubicBezTo>
                  <a:pt x="305113" y="394907"/>
                  <a:pt x="263236" y="392545"/>
                  <a:pt x="221672" y="387927"/>
                </a:cubicBezTo>
                <a:cubicBezTo>
                  <a:pt x="203199" y="383309"/>
                  <a:pt x="184563" y="379304"/>
                  <a:pt x="166254" y="374073"/>
                </a:cubicBezTo>
                <a:cubicBezTo>
                  <a:pt x="152212" y="370061"/>
                  <a:pt x="133179" y="372102"/>
                  <a:pt x="124691" y="360218"/>
                </a:cubicBezTo>
                <a:cubicBezTo>
                  <a:pt x="107714" y="336450"/>
                  <a:pt x="125318" y="284175"/>
                  <a:pt x="96982" y="277091"/>
                </a:cubicBezTo>
                <a:cubicBezTo>
                  <a:pt x="32602" y="260996"/>
                  <a:pt x="41563" y="282278"/>
                  <a:pt x="41563" y="235527"/>
                </a:cubicBezTo>
                <a:lnTo>
                  <a:pt x="55418" y="290945"/>
                </a:lnTo>
                <a:cubicBezTo>
                  <a:pt x="140622" y="120537"/>
                  <a:pt x="107959" y="161559"/>
                  <a:pt x="96982" y="249382"/>
                </a:cubicBezTo>
                <a:cubicBezTo>
                  <a:pt x="95264" y="263129"/>
                  <a:pt x="96982" y="277091"/>
                  <a:pt x="96982" y="290945"/>
                </a:cubicBezTo>
                <a:lnTo>
                  <a:pt x="138545" y="263236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 rot="10471104">
            <a:off x="5921124" y="2326633"/>
            <a:ext cx="1648691" cy="472912"/>
          </a:xfrm>
          <a:custGeom>
            <a:avLst/>
            <a:gdLst>
              <a:gd name="connsiteX0" fmla="*/ 0 w 1648691"/>
              <a:gd name="connsiteY0" fmla="*/ 290945 h 472912"/>
              <a:gd name="connsiteX1" fmla="*/ 0 w 1648691"/>
              <a:gd name="connsiteY1" fmla="*/ 290945 h 472912"/>
              <a:gd name="connsiteX2" fmla="*/ 96982 w 1648691"/>
              <a:gd name="connsiteY2" fmla="*/ 221673 h 472912"/>
              <a:gd name="connsiteX3" fmla="*/ 180109 w 1648691"/>
              <a:gd name="connsiteY3" fmla="*/ 193964 h 472912"/>
              <a:gd name="connsiteX4" fmla="*/ 207818 w 1648691"/>
              <a:gd name="connsiteY4" fmla="*/ 166254 h 472912"/>
              <a:gd name="connsiteX5" fmla="*/ 277091 w 1648691"/>
              <a:gd name="connsiteY5" fmla="*/ 96982 h 472912"/>
              <a:gd name="connsiteX6" fmla="*/ 360218 w 1648691"/>
              <a:gd name="connsiteY6" fmla="*/ 69273 h 472912"/>
              <a:gd name="connsiteX7" fmla="*/ 443345 w 1648691"/>
              <a:gd name="connsiteY7" fmla="*/ 41564 h 472912"/>
              <a:gd name="connsiteX8" fmla="*/ 526472 w 1648691"/>
              <a:gd name="connsiteY8" fmla="*/ 27709 h 472912"/>
              <a:gd name="connsiteX9" fmla="*/ 623454 w 1648691"/>
              <a:gd name="connsiteY9" fmla="*/ 0 h 472912"/>
              <a:gd name="connsiteX10" fmla="*/ 969818 w 1648691"/>
              <a:gd name="connsiteY10" fmla="*/ 13854 h 472912"/>
              <a:gd name="connsiteX11" fmla="*/ 1025236 w 1648691"/>
              <a:gd name="connsiteY11" fmla="*/ 27709 h 472912"/>
              <a:gd name="connsiteX12" fmla="*/ 1219200 w 1648691"/>
              <a:gd name="connsiteY12" fmla="*/ 41564 h 472912"/>
              <a:gd name="connsiteX13" fmla="*/ 1316182 w 1648691"/>
              <a:gd name="connsiteY13" fmla="*/ 69273 h 472912"/>
              <a:gd name="connsiteX14" fmla="*/ 1371600 w 1648691"/>
              <a:gd name="connsiteY14" fmla="*/ 83127 h 472912"/>
              <a:gd name="connsiteX15" fmla="*/ 1496291 w 1648691"/>
              <a:gd name="connsiteY15" fmla="*/ 152400 h 472912"/>
              <a:gd name="connsiteX16" fmla="*/ 1524000 w 1648691"/>
              <a:gd name="connsiteY16" fmla="*/ 193964 h 472912"/>
              <a:gd name="connsiteX17" fmla="*/ 1565563 w 1648691"/>
              <a:gd name="connsiteY17" fmla="*/ 207818 h 472912"/>
              <a:gd name="connsiteX18" fmla="*/ 1593272 w 1648691"/>
              <a:gd name="connsiteY18" fmla="*/ 290945 h 472912"/>
              <a:gd name="connsiteX19" fmla="*/ 1648691 w 1648691"/>
              <a:gd name="connsiteY19" fmla="*/ 263236 h 472912"/>
              <a:gd name="connsiteX20" fmla="*/ 1648691 w 1648691"/>
              <a:gd name="connsiteY20" fmla="*/ 263236 h 472912"/>
              <a:gd name="connsiteX21" fmla="*/ 1579418 w 1648691"/>
              <a:gd name="connsiteY21" fmla="*/ 360218 h 472912"/>
              <a:gd name="connsiteX22" fmla="*/ 1496291 w 1648691"/>
              <a:gd name="connsiteY22" fmla="*/ 387927 h 472912"/>
              <a:gd name="connsiteX23" fmla="*/ 1385454 w 1648691"/>
              <a:gd name="connsiteY23" fmla="*/ 415636 h 472912"/>
              <a:gd name="connsiteX24" fmla="*/ 1302327 w 1648691"/>
              <a:gd name="connsiteY24" fmla="*/ 443345 h 472912"/>
              <a:gd name="connsiteX25" fmla="*/ 1260763 w 1648691"/>
              <a:gd name="connsiteY25" fmla="*/ 457200 h 472912"/>
              <a:gd name="connsiteX26" fmla="*/ 1191491 w 1648691"/>
              <a:gd name="connsiteY26" fmla="*/ 443345 h 472912"/>
              <a:gd name="connsiteX27" fmla="*/ 1149927 w 1648691"/>
              <a:gd name="connsiteY27" fmla="*/ 429491 h 472912"/>
              <a:gd name="connsiteX28" fmla="*/ 1025236 w 1648691"/>
              <a:gd name="connsiteY28" fmla="*/ 443345 h 472912"/>
              <a:gd name="connsiteX29" fmla="*/ 942109 w 1648691"/>
              <a:gd name="connsiteY29" fmla="*/ 471054 h 472912"/>
              <a:gd name="connsiteX30" fmla="*/ 803563 w 1648691"/>
              <a:gd name="connsiteY30" fmla="*/ 443345 h 472912"/>
              <a:gd name="connsiteX31" fmla="*/ 762000 w 1648691"/>
              <a:gd name="connsiteY31" fmla="*/ 401782 h 472912"/>
              <a:gd name="connsiteX32" fmla="*/ 734291 w 1648691"/>
              <a:gd name="connsiteY32" fmla="*/ 360218 h 472912"/>
              <a:gd name="connsiteX33" fmla="*/ 692727 w 1648691"/>
              <a:gd name="connsiteY33" fmla="*/ 346364 h 472912"/>
              <a:gd name="connsiteX34" fmla="*/ 637309 w 1648691"/>
              <a:gd name="connsiteY34" fmla="*/ 360218 h 472912"/>
              <a:gd name="connsiteX35" fmla="*/ 720436 w 1648691"/>
              <a:gd name="connsiteY35" fmla="*/ 387927 h 472912"/>
              <a:gd name="connsiteX36" fmla="*/ 734291 w 1648691"/>
              <a:gd name="connsiteY36" fmla="*/ 429491 h 472912"/>
              <a:gd name="connsiteX37" fmla="*/ 387927 w 1648691"/>
              <a:gd name="connsiteY37" fmla="*/ 415636 h 472912"/>
              <a:gd name="connsiteX38" fmla="*/ 346363 w 1648691"/>
              <a:gd name="connsiteY38" fmla="*/ 401782 h 472912"/>
              <a:gd name="connsiteX39" fmla="*/ 221672 w 1648691"/>
              <a:gd name="connsiteY39" fmla="*/ 387927 h 472912"/>
              <a:gd name="connsiteX40" fmla="*/ 166254 w 1648691"/>
              <a:gd name="connsiteY40" fmla="*/ 374073 h 472912"/>
              <a:gd name="connsiteX41" fmla="*/ 124691 w 1648691"/>
              <a:gd name="connsiteY41" fmla="*/ 360218 h 472912"/>
              <a:gd name="connsiteX42" fmla="*/ 96982 w 1648691"/>
              <a:gd name="connsiteY42" fmla="*/ 277091 h 472912"/>
              <a:gd name="connsiteX43" fmla="*/ 41563 w 1648691"/>
              <a:gd name="connsiteY43" fmla="*/ 235527 h 472912"/>
              <a:gd name="connsiteX44" fmla="*/ 55418 w 1648691"/>
              <a:gd name="connsiteY44" fmla="*/ 290945 h 472912"/>
              <a:gd name="connsiteX45" fmla="*/ 96982 w 1648691"/>
              <a:gd name="connsiteY45" fmla="*/ 249382 h 472912"/>
              <a:gd name="connsiteX46" fmla="*/ 96982 w 1648691"/>
              <a:gd name="connsiteY46" fmla="*/ 290945 h 472912"/>
              <a:gd name="connsiteX47" fmla="*/ 138545 w 1648691"/>
              <a:gd name="connsiteY47" fmla="*/ 263236 h 47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8691" h="472912">
                <a:moveTo>
                  <a:pt x="0" y="290945"/>
                </a:moveTo>
                <a:lnTo>
                  <a:pt x="0" y="290945"/>
                </a:lnTo>
                <a:cubicBezTo>
                  <a:pt x="32327" y="267854"/>
                  <a:pt x="62003" y="240507"/>
                  <a:pt x="96982" y="221673"/>
                </a:cubicBezTo>
                <a:cubicBezTo>
                  <a:pt x="122699" y="207826"/>
                  <a:pt x="180109" y="193964"/>
                  <a:pt x="180109" y="193964"/>
                </a:cubicBezTo>
                <a:cubicBezTo>
                  <a:pt x="189345" y="184727"/>
                  <a:pt x="199658" y="176454"/>
                  <a:pt x="207818" y="166254"/>
                </a:cubicBezTo>
                <a:cubicBezTo>
                  <a:pt x="240941" y="124850"/>
                  <a:pt x="225495" y="119913"/>
                  <a:pt x="277091" y="96982"/>
                </a:cubicBezTo>
                <a:cubicBezTo>
                  <a:pt x="303781" y="85120"/>
                  <a:pt x="332509" y="78509"/>
                  <a:pt x="360218" y="69273"/>
                </a:cubicBezTo>
                <a:cubicBezTo>
                  <a:pt x="360222" y="69272"/>
                  <a:pt x="443340" y="41565"/>
                  <a:pt x="443345" y="41564"/>
                </a:cubicBezTo>
                <a:cubicBezTo>
                  <a:pt x="471054" y="36946"/>
                  <a:pt x="498926" y="33218"/>
                  <a:pt x="526472" y="27709"/>
                </a:cubicBezTo>
                <a:cubicBezTo>
                  <a:pt x="569962" y="19011"/>
                  <a:pt x="583841" y="13204"/>
                  <a:pt x="623454" y="0"/>
                </a:cubicBezTo>
                <a:cubicBezTo>
                  <a:pt x="738909" y="4618"/>
                  <a:pt x="854545" y="5904"/>
                  <a:pt x="969818" y="13854"/>
                </a:cubicBezTo>
                <a:cubicBezTo>
                  <a:pt x="988814" y="15164"/>
                  <a:pt x="1006311" y="25606"/>
                  <a:pt x="1025236" y="27709"/>
                </a:cubicBezTo>
                <a:cubicBezTo>
                  <a:pt x="1089659" y="34867"/>
                  <a:pt x="1154545" y="36946"/>
                  <a:pt x="1219200" y="41564"/>
                </a:cubicBezTo>
                <a:cubicBezTo>
                  <a:pt x="1392444" y="84873"/>
                  <a:pt x="1177051" y="29521"/>
                  <a:pt x="1316182" y="69273"/>
                </a:cubicBezTo>
                <a:cubicBezTo>
                  <a:pt x="1334491" y="74504"/>
                  <a:pt x="1353127" y="78509"/>
                  <a:pt x="1371600" y="83127"/>
                </a:cubicBezTo>
                <a:cubicBezTo>
                  <a:pt x="1466878" y="146646"/>
                  <a:pt x="1423134" y="128014"/>
                  <a:pt x="1496291" y="152400"/>
                </a:cubicBezTo>
                <a:cubicBezTo>
                  <a:pt x="1505527" y="166255"/>
                  <a:pt x="1510998" y="183562"/>
                  <a:pt x="1524000" y="193964"/>
                </a:cubicBezTo>
                <a:cubicBezTo>
                  <a:pt x="1535404" y="203087"/>
                  <a:pt x="1557075" y="195934"/>
                  <a:pt x="1565563" y="207818"/>
                </a:cubicBezTo>
                <a:cubicBezTo>
                  <a:pt x="1582540" y="231585"/>
                  <a:pt x="1593272" y="290945"/>
                  <a:pt x="1593272" y="290945"/>
                </a:cubicBezTo>
                <a:cubicBezTo>
                  <a:pt x="1627513" y="256705"/>
                  <a:pt x="1607920" y="263236"/>
                  <a:pt x="1648691" y="263236"/>
                </a:cubicBezTo>
                <a:lnTo>
                  <a:pt x="1648691" y="263236"/>
                </a:lnTo>
                <a:cubicBezTo>
                  <a:pt x="1625600" y="295563"/>
                  <a:pt x="1610165" y="335061"/>
                  <a:pt x="1579418" y="360218"/>
                </a:cubicBezTo>
                <a:cubicBezTo>
                  <a:pt x="1556812" y="378714"/>
                  <a:pt x="1524000" y="378691"/>
                  <a:pt x="1496291" y="387927"/>
                </a:cubicBezTo>
                <a:cubicBezTo>
                  <a:pt x="1370173" y="429967"/>
                  <a:pt x="1569364" y="365480"/>
                  <a:pt x="1385454" y="415636"/>
                </a:cubicBezTo>
                <a:cubicBezTo>
                  <a:pt x="1357275" y="423321"/>
                  <a:pt x="1330036" y="434109"/>
                  <a:pt x="1302327" y="443345"/>
                </a:cubicBezTo>
                <a:lnTo>
                  <a:pt x="1260763" y="457200"/>
                </a:lnTo>
                <a:cubicBezTo>
                  <a:pt x="1237672" y="452582"/>
                  <a:pt x="1214336" y="449056"/>
                  <a:pt x="1191491" y="443345"/>
                </a:cubicBezTo>
                <a:cubicBezTo>
                  <a:pt x="1177323" y="439803"/>
                  <a:pt x="1164531" y="429491"/>
                  <a:pt x="1149927" y="429491"/>
                </a:cubicBezTo>
                <a:cubicBezTo>
                  <a:pt x="1108108" y="429491"/>
                  <a:pt x="1066800" y="438727"/>
                  <a:pt x="1025236" y="443345"/>
                </a:cubicBezTo>
                <a:cubicBezTo>
                  <a:pt x="997527" y="452581"/>
                  <a:pt x="969818" y="480290"/>
                  <a:pt x="942109" y="471054"/>
                </a:cubicBezTo>
                <a:cubicBezTo>
                  <a:pt x="869565" y="446874"/>
                  <a:pt x="915002" y="459265"/>
                  <a:pt x="803563" y="443345"/>
                </a:cubicBezTo>
                <a:cubicBezTo>
                  <a:pt x="789709" y="429491"/>
                  <a:pt x="774543" y="416834"/>
                  <a:pt x="762000" y="401782"/>
                </a:cubicBezTo>
                <a:cubicBezTo>
                  <a:pt x="751340" y="388990"/>
                  <a:pt x="747293" y="370620"/>
                  <a:pt x="734291" y="360218"/>
                </a:cubicBezTo>
                <a:cubicBezTo>
                  <a:pt x="722887" y="351095"/>
                  <a:pt x="706582" y="350982"/>
                  <a:pt x="692727" y="346364"/>
                </a:cubicBezTo>
                <a:cubicBezTo>
                  <a:pt x="674254" y="350982"/>
                  <a:pt x="626747" y="344375"/>
                  <a:pt x="637309" y="360218"/>
                </a:cubicBezTo>
                <a:cubicBezTo>
                  <a:pt x="653511" y="384520"/>
                  <a:pt x="720436" y="387927"/>
                  <a:pt x="720436" y="387927"/>
                </a:cubicBezTo>
                <a:cubicBezTo>
                  <a:pt x="725054" y="401782"/>
                  <a:pt x="748845" y="428278"/>
                  <a:pt x="734291" y="429491"/>
                </a:cubicBezTo>
                <a:cubicBezTo>
                  <a:pt x="619143" y="439087"/>
                  <a:pt x="503180" y="423868"/>
                  <a:pt x="387927" y="415636"/>
                </a:cubicBezTo>
                <a:cubicBezTo>
                  <a:pt x="373360" y="414596"/>
                  <a:pt x="360768" y="404183"/>
                  <a:pt x="346363" y="401782"/>
                </a:cubicBezTo>
                <a:cubicBezTo>
                  <a:pt x="305113" y="394907"/>
                  <a:pt x="263236" y="392545"/>
                  <a:pt x="221672" y="387927"/>
                </a:cubicBezTo>
                <a:cubicBezTo>
                  <a:pt x="203199" y="383309"/>
                  <a:pt x="184563" y="379304"/>
                  <a:pt x="166254" y="374073"/>
                </a:cubicBezTo>
                <a:cubicBezTo>
                  <a:pt x="152212" y="370061"/>
                  <a:pt x="133179" y="372102"/>
                  <a:pt x="124691" y="360218"/>
                </a:cubicBezTo>
                <a:cubicBezTo>
                  <a:pt x="107714" y="336450"/>
                  <a:pt x="125318" y="284175"/>
                  <a:pt x="96982" y="277091"/>
                </a:cubicBezTo>
                <a:cubicBezTo>
                  <a:pt x="32602" y="260996"/>
                  <a:pt x="41563" y="282278"/>
                  <a:pt x="41563" y="235527"/>
                </a:cubicBezTo>
                <a:lnTo>
                  <a:pt x="55418" y="290945"/>
                </a:lnTo>
                <a:cubicBezTo>
                  <a:pt x="140622" y="120537"/>
                  <a:pt x="107959" y="161559"/>
                  <a:pt x="96982" y="249382"/>
                </a:cubicBezTo>
                <a:cubicBezTo>
                  <a:pt x="95264" y="263129"/>
                  <a:pt x="96982" y="277091"/>
                  <a:pt x="96982" y="290945"/>
                </a:cubicBezTo>
                <a:lnTo>
                  <a:pt x="138545" y="263236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91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9" grpId="0" animBg="1"/>
      <p:bldP spid="12" grpId="0" animBg="1"/>
      <p:bldP spid="13" grpId="0" animBg="1"/>
      <p:bldP spid="14" grpId="0" animBg="1"/>
      <p:bldP spid="11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</a:t>
            </a:r>
            <a:r>
              <a:rPr lang="ru-RU" dirty="0" err="1" smtClean="0"/>
              <a:t>синквейн</a:t>
            </a:r>
            <a:r>
              <a:rPr lang="ru-RU" dirty="0" smtClean="0"/>
              <a:t> к слову «погода»*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415323"/>
              </p:ext>
            </p:extLst>
          </p:nvPr>
        </p:nvGraphicFramePr>
        <p:xfrm>
          <a:off x="457200" y="1556793"/>
          <a:ext cx="8229600" cy="4680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86608"/>
                <a:gridCol w="5842992"/>
              </a:tblGrid>
              <a:tr h="468052">
                <a:tc row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 прилагательных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 глагола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rowSpan="4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Предложение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(не </a:t>
                      </a:r>
                      <a:r>
                        <a:rPr lang="ru-RU" sz="1800" dirty="0">
                          <a:effectLst/>
                        </a:rPr>
                        <a:t>используя это слово)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слово-ассоциация,</a:t>
                      </a:r>
                      <a:r>
                        <a:rPr lang="ru-RU" sz="1800" baseline="0" dirty="0" smtClean="0">
                          <a:effectLst/>
                        </a:rPr>
                        <a:t> синоним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049" marR="6704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74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422</Words>
  <Application>Microsoft Office PowerPoint</Application>
  <PresentationFormat>Экран (4:3)</PresentationFormat>
  <Paragraphs>158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Определи тему занятия, составив в каждой строчке слово из букв. Начинай с заглавной буквы.</vt:lpstr>
      <vt:lpstr>Тема занятия:</vt:lpstr>
      <vt:lpstr>К определению найди понятие. Запиши в тетрадь определение климата.</vt:lpstr>
      <vt:lpstr>Факторы, образующие климат. Выбери правильные варианты ответа.</vt:lpstr>
      <vt:lpstr>Факторы, образующие климат. Правильные варианты ответа.</vt:lpstr>
      <vt:lpstr>Чем характеризуется морской и резко континентальный климат?</vt:lpstr>
      <vt:lpstr>Обозначь на контурной карте: красной линией экватор. Жёлтым цветом - жаркий , зелёным - умеренный, синим - холодный климатический пояс.</vt:lpstr>
      <vt:lpstr>Составь синквейн к слову «погода»*</vt:lpstr>
      <vt:lpstr>Составь синквейн к слову «погода»</vt:lpstr>
      <vt:lpstr>Составь синквейн к слову «погода»</vt:lpstr>
      <vt:lpstr>Составь синквейн к слову «погода»</vt:lpstr>
      <vt:lpstr>Составь синквейн к слову «погода»</vt:lpstr>
      <vt:lpstr>Оцени свою работу (выбери подходящий смайлик)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СОЛНЦЕ И ЛУНА ДРУГ К ДРУГУ В ГОСТИ ХОДИЛИ</dc:title>
  <dc:creator>Светлана В. Дюндина</dc:creator>
  <cp:lastModifiedBy>Светлана В. Дюндина</cp:lastModifiedBy>
  <cp:revision>133</cp:revision>
  <cp:lastPrinted>2021-10-25T08:09:43Z</cp:lastPrinted>
  <dcterms:created xsi:type="dcterms:W3CDTF">2020-04-16T04:53:31Z</dcterms:created>
  <dcterms:modified xsi:type="dcterms:W3CDTF">2021-11-26T09:17:05Z</dcterms:modified>
</cp:coreProperties>
</file>