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84" r:id="rId4"/>
    <p:sldId id="276" r:id="rId5"/>
    <p:sldId id="277" r:id="rId6"/>
    <p:sldId id="260" r:id="rId7"/>
    <p:sldId id="279" r:id="rId8"/>
    <p:sldId id="286" r:id="rId9"/>
    <p:sldId id="287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-126" y="-7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F39C-6C34-4947-9E10-9E64E21B6067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1AE84-F5C1-4C32-BF28-BF646989D41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00223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F39C-6C34-4947-9E10-9E64E21B6067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1AE84-F5C1-4C32-BF28-BF646989D4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83834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F39C-6C34-4947-9E10-9E64E21B6067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1AE84-F5C1-4C32-BF28-BF646989D4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4082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F39C-6C34-4947-9E10-9E64E21B6067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1AE84-F5C1-4C32-BF28-BF646989D4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972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F39C-6C34-4947-9E10-9E64E21B6067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1AE84-F5C1-4C32-BF28-BF646989D41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3594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F39C-6C34-4947-9E10-9E64E21B6067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1AE84-F5C1-4C32-BF28-BF646989D4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88832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F39C-6C34-4947-9E10-9E64E21B6067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1AE84-F5C1-4C32-BF28-BF646989D4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6826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F39C-6C34-4947-9E10-9E64E21B6067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1AE84-F5C1-4C32-BF28-BF646989D4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642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F39C-6C34-4947-9E10-9E64E21B6067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1AE84-F5C1-4C32-BF28-BF646989D4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0359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01AF39C-6C34-4947-9E10-9E64E21B6067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51AE84-F5C1-4C32-BF28-BF646989D4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1649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F39C-6C34-4947-9E10-9E64E21B6067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1AE84-F5C1-4C32-BF28-BF646989D4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96753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01AF39C-6C34-4947-9E10-9E64E21B6067}" type="datetimeFigureOut">
              <a:rPr lang="ru-RU" smtClean="0"/>
              <a:pPr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C51AE84-F5C1-4C32-BF28-BF646989D41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41047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959608"/>
          </a:xfrm>
        </p:spPr>
        <p:txBody>
          <a:bodyPr>
            <a:noAutofit/>
          </a:bodyPr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Особенности реализации индивидуальных </a:t>
            </a:r>
            <a:r>
              <a:rPr lang="ru-RU" sz="4000" dirty="0" smtClean="0">
                <a:solidFill>
                  <a:schemeClr val="tx1"/>
                </a:solidFill>
              </a:rPr>
              <a:t>коррекционных </a:t>
            </a:r>
            <a:r>
              <a:rPr lang="ru-RU" sz="4000" dirty="0">
                <a:solidFill>
                  <a:schemeClr val="tx1"/>
                </a:solidFill>
              </a:rPr>
              <a:t>маршрутов в условиях </a:t>
            </a:r>
            <a:r>
              <a:rPr lang="ru-RU" sz="4000" dirty="0" smtClean="0">
                <a:solidFill>
                  <a:schemeClr val="tx1"/>
                </a:solidFill>
              </a:rPr>
              <a:t>адаптационных групп ГРЦ </a:t>
            </a:r>
            <a:r>
              <a:rPr lang="ru-RU" sz="4000" dirty="0">
                <a:solidFill>
                  <a:schemeClr val="tx1"/>
                </a:solidFill>
              </a:rPr>
              <a:t>«</a:t>
            </a:r>
            <a:r>
              <a:rPr lang="ru-RU" sz="4000" dirty="0" smtClean="0">
                <a:solidFill>
                  <a:schemeClr val="tx1"/>
                </a:solidFill>
              </a:rPr>
              <a:t>Росток»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666883"/>
          </a:xfrm>
        </p:spPr>
        <p:txBody>
          <a:bodyPr>
            <a:normAutofit fontScale="62500" lnSpcReduction="20000"/>
          </a:bodyPr>
          <a:lstStyle/>
          <a:p>
            <a:pPr algn="r"/>
            <a:endParaRPr lang="en-US" sz="2800" i="1" dirty="0" smtClean="0"/>
          </a:p>
          <a:p>
            <a:pPr algn="r"/>
            <a:r>
              <a:rPr lang="ru-RU" sz="2100" cap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Лындо</a:t>
            </a:r>
            <a:r>
              <a:rPr lang="ru-RU" sz="2100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Елена Геннадьевна, </a:t>
            </a:r>
          </a:p>
          <a:p>
            <a:pPr algn="r"/>
            <a:r>
              <a:rPr lang="ru-RU" sz="2100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дошкольному образованию</a:t>
            </a:r>
          </a:p>
          <a:p>
            <a:pPr algn="r"/>
            <a:r>
              <a:rPr lang="ru-RU" sz="2100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«Школа-интернат № 4 г. Челябинска»  </a:t>
            </a:r>
          </a:p>
          <a:p>
            <a:pPr algn="r"/>
            <a:r>
              <a:rPr lang="ru-RU" sz="2100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r"/>
            <a:endParaRPr lang="en-US" sz="8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ru-RU" sz="8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2600" cap="none" dirty="0" smtClean="0">
              <a:latin typeface="+mn-lt"/>
            </a:endParaRPr>
          </a:p>
          <a:p>
            <a:pPr algn="r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68878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Этапы реализации индивидуального коррекционного маршрута в адаптационных группах ГРЦ «Росток»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Font typeface="Wingdings" panose="05000000000000000000" pitchFamily="2" charset="2"/>
              <a:buChar char="q"/>
            </a:pPr>
            <a:endParaRPr lang="ru-RU" sz="2400" dirty="0" smtClean="0"/>
          </a:p>
          <a:p>
            <a:pPr lvl="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Предварительный.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pPr marL="457200" lvl="0" indent="-457200">
              <a:buAutoNum type="arabicPeriod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становление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контакта с родителями ребенка с РАС или лицами, их заменяющими.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позиции родителей, их проблем и запросов.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Ориентирование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актуальных проблемах ребенка, выявление сильных и слабых стороны развития.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подходов к обеспечению адаптации, в первую очередь, благоприятных условий для успешного прохождения ребенком с РАС адаптационного периода. </a:t>
            </a:r>
          </a:p>
        </p:txBody>
      </p:sp>
    </p:spTree>
    <p:extLst>
      <p:ext uri="{BB962C8B-B14F-4D97-AF65-F5344CB8AC3E}">
        <p14:creationId xmlns:p14="http://schemas.microsoft.com/office/powerpoint/2010/main" xmlns="" val="305231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48000" y="-6866126"/>
            <a:ext cx="6096000" cy="67403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/>
              <a:t>Анкета ребенка</a:t>
            </a:r>
          </a:p>
          <a:p>
            <a:pPr algn="r"/>
            <a:r>
              <a:rPr lang="ru-RU" dirty="0" smtClean="0"/>
              <a:t>Дата заполнения _________________________</a:t>
            </a:r>
          </a:p>
          <a:p>
            <a:pPr algn="r"/>
            <a:r>
              <a:rPr lang="ru-RU" dirty="0" smtClean="0"/>
              <a:t>Специалист _____________________________</a:t>
            </a:r>
          </a:p>
          <a:p>
            <a:r>
              <a:rPr lang="ru-RU" dirty="0" smtClean="0"/>
              <a:t>ФИО ребенка _______________________________________</a:t>
            </a:r>
          </a:p>
          <a:p>
            <a:r>
              <a:rPr lang="ru-RU" dirty="0" smtClean="0"/>
              <a:t>Дата рождения ребенка _____________________________</a:t>
            </a:r>
          </a:p>
          <a:p>
            <a:r>
              <a:rPr lang="ru-RU" dirty="0" smtClean="0"/>
              <a:t>Национальный язык __________________________________________________</a:t>
            </a:r>
          </a:p>
          <a:p>
            <a:r>
              <a:rPr lang="ru-RU" dirty="0" smtClean="0"/>
              <a:t>ФИО родителей (законных представителей), контакты</a:t>
            </a:r>
          </a:p>
          <a:p>
            <a:r>
              <a:rPr lang="ru-RU" dirty="0" smtClean="0"/>
              <a:t>___________________________________________________</a:t>
            </a:r>
          </a:p>
          <a:p>
            <a:r>
              <a:rPr lang="ru-RU" dirty="0" smtClean="0"/>
              <a:t>Семья (братья, сестры) _______________________________</a:t>
            </a:r>
          </a:p>
          <a:p>
            <a:r>
              <a:rPr lang="ru-RU" dirty="0" smtClean="0"/>
              <a:t>Заключение ПМПК______________________________________________</a:t>
            </a:r>
          </a:p>
          <a:p>
            <a:r>
              <a:rPr lang="ru-RU" dirty="0" smtClean="0"/>
              <a:t>С кем ребенок больше всего проводит времени _________</a:t>
            </a:r>
          </a:p>
          <a:p>
            <a:r>
              <a:rPr lang="ru-RU" dirty="0" smtClean="0"/>
              <a:t>Наличие аллергии у ребенка _________________________</a:t>
            </a:r>
          </a:p>
          <a:p>
            <a:r>
              <a:rPr lang="ru-RU" dirty="0" smtClean="0"/>
              <a:t>Пищевые особенности (диета, другое)_________________</a:t>
            </a:r>
          </a:p>
          <a:p>
            <a:r>
              <a:rPr lang="ru-RU" dirty="0" smtClean="0"/>
              <a:t>Сопутствующие </a:t>
            </a:r>
            <a:r>
              <a:rPr lang="ru-RU" dirty="0" err="1" smtClean="0"/>
              <a:t>заболевания_________________________</a:t>
            </a:r>
            <a:endParaRPr lang="ru-RU" dirty="0" smtClean="0"/>
          </a:p>
          <a:p>
            <a:r>
              <a:rPr lang="ru-RU" dirty="0" smtClean="0"/>
              <a:t>Прием </a:t>
            </a:r>
            <a:r>
              <a:rPr lang="ru-RU" dirty="0" err="1" smtClean="0"/>
              <a:t>медикаментов_______________________________</a:t>
            </a:r>
            <a:endParaRPr lang="ru-RU" dirty="0" smtClean="0"/>
          </a:p>
          <a:p>
            <a:r>
              <a:rPr lang="ru-RU" dirty="0" smtClean="0"/>
              <a:t>Коррекционные и обучающие занятия в других учреждениях, секции, терапии, дополнительные занятия (1 – ранее; 2 – сейчас)________________________________</a:t>
            </a:r>
          </a:p>
          <a:p>
            <a:r>
              <a:rPr lang="ru-RU" dirty="0" smtClean="0"/>
              <a:t>Особенности поведения (стереотипии, стимуляции, реакция на запрет, реакция на уход мамы, опасное поведение)_________________________________________</a:t>
            </a:r>
          </a:p>
          <a:p>
            <a:r>
              <a:rPr lang="ru-RU" dirty="0" smtClean="0"/>
              <a:t>_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0328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Анкета ребенка</a:t>
            </a: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Дата заполнения _________________________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Специалист _____________________________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1097278" y="1780032"/>
            <a:ext cx="4937760" cy="4828032"/>
          </a:xfrm>
        </p:spPr>
        <p:txBody>
          <a:bodyPr>
            <a:normAutofit fontScale="62500" lnSpcReduction="20000"/>
          </a:bodyPr>
          <a:lstStyle/>
          <a:p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ФИО ребенка _______________________________________</a:t>
            </a:r>
          </a:p>
          <a:p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Дата рождения ребенка _____________________________</a:t>
            </a:r>
          </a:p>
          <a:p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Национальный язык _________________________________</a:t>
            </a:r>
          </a:p>
          <a:p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ФИО родителей (законных представителей), </a:t>
            </a:r>
            <a:r>
              <a:rPr lang="ru-RU" sz="2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контакты______</a:t>
            </a:r>
            <a:endParaRPr lang="ru-RU" sz="2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Семья (братья, сестры) _______________________________</a:t>
            </a:r>
          </a:p>
          <a:p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Заключение ПМПК__________________________________</a:t>
            </a:r>
          </a:p>
          <a:p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кем ребенок больше всего проводит времени _________</a:t>
            </a:r>
          </a:p>
          <a:p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Наличие аллергии у ребенка _________________________</a:t>
            </a:r>
          </a:p>
          <a:p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Пищевые особенности (диета, другое)_________________</a:t>
            </a:r>
          </a:p>
          <a:p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Сопутствующие </a:t>
            </a:r>
            <a:r>
              <a:rPr lang="ru-RU" sz="2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заболевания_________________________</a:t>
            </a:r>
            <a:endParaRPr lang="ru-RU" sz="2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Прием </a:t>
            </a:r>
            <a:r>
              <a:rPr lang="ru-RU" sz="2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медикаментов_______________________________</a:t>
            </a:r>
            <a:endParaRPr lang="ru-RU" sz="2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Коррекционные и обучающие занятия в других учреждениях,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секции, терапии, дополнительные занятия (1 – ранее; 2 – сейчас)________________________________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Особенности поведения (стереотипии, стимуляции, реакция на запрет, реакция на уход мамы, опасное поведение) ______________________________________________________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6217920" y="1938528"/>
            <a:ext cx="4937760" cy="445008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Сенсорные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преграды____________________________________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Сенсорные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преграды____________________________________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Коммуникативные навыки (контакт, обращение, просьба)_____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Речевое развитие (звуки, слоги, слова, просьбы,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эхолалии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стереотипии)___________________________________________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Самостоятельная деятельность (досуг ребенка, в т.ч. нежелательные или опасные ситуации)____________________________________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использует игрушки (стучит, грызет, кидает; проигрывает элементы сюжета)________________________________________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Навыки самообслуживания (одевание/раздевание, туалет, личная гигиена)__________________________________________________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Внимание ребенка (как долго удерживает внимание на объекте)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Ожидания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родителей______________________________________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Планируемый образовательный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маршрут_____________________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Примечания______________________________________________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Этапы реализации индивидуального коррекционного маршрута в адаптационных группах ГРЦ «Росток»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Font typeface="Wingdings" panose="05000000000000000000" pitchFamily="2" charset="2"/>
              <a:buChar char="q"/>
            </a:pPr>
            <a:endParaRPr lang="ru-RU" sz="2400" dirty="0" smtClean="0"/>
          </a:p>
          <a:p>
            <a:pPr lvl="0"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Подготовительный</a:t>
            </a:r>
          </a:p>
          <a:p>
            <a:pPr marL="0" lvl="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pPr marL="457200" lvl="0" indent="-457200">
              <a:buAutoNum type="arabicPeriod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ребёнка, составление и уточнение индивидуального коррекционного маршрута.</a:t>
            </a:r>
          </a:p>
          <a:p>
            <a:pPr marL="457200" lvl="0" indent="-457200">
              <a:buAutoNum type="arabicPeriod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Адаптация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к новым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условиям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eriod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Установление контакта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eriod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Преодоление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негативных эмоциональных переживаний и реакций (негативизма, страха, оппозиции и пр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pPr marL="457200" lvl="0" indent="-457200">
              <a:buAutoNum type="arabicPeriod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положительных эмоциональных контактов между ребенком и новым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взрослым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142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86679" y="1127784"/>
            <a:ext cx="10349948" cy="5246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014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20343"/>
            <a:ext cx="10058400" cy="145075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Разделы индивидуального коррекционного маршрута в адаптационных группах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451652"/>
            <a:ext cx="10058400" cy="3417441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</a:rPr>
              <a:t>Эмоционально-поведенческие </a:t>
            </a:r>
            <a:r>
              <a:rPr lang="ru-RU" sz="2400" dirty="0" smtClean="0">
                <a:solidFill>
                  <a:schemeClr val="tx1"/>
                </a:solidFill>
              </a:rPr>
              <a:t>особенности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</a:rPr>
              <a:t>Коммуникативные навыки</a:t>
            </a:r>
            <a:endParaRPr lang="ru-RU" sz="2400" dirty="0">
              <a:solidFill>
                <a:schemeClr val="tx1"/>
              </a:solidFill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</a:rPr>
              <a:t>Особенности работоспособности</a:t>
            </a:r>
            <a:endParaRPr lang="ru-RU" sz="2400" dirty="0">
              <a:solidFill>
                <a:schemeClr val="tx1"/>
              </a:solidFill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</a:rPr>
              <a:t>Особенности познавательной деятельности</a:t>
            </a:r>
            <a:endParaRPr lang="ru-RU" sz="2400" dirty="0">
              <a:solidFill>
                <a:schemeClr val="tx1"/>
              </a:solidFill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chemeClr val="tx1"/>
                </a:solidFill>
              </a:rPr>
              <a:t>Формирование санитарно-гигиенических </a:t>
            </a:r>
            <a:r>
              <a:rPr lang="ru-RU" sz="2400" dirty="0" smtClean="0">
                <a:solidFill>
                  <a:schemeClr val="tx1"/>
                </a:solidFill>
              </a:rPr>
              <a:t>и социально-бытовых навыков</a:t>
            </a:r>
            <a:endParaRPr lang="ru-RU" sz="24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34637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/>
              <a:t>Этапы реализации индивидуального коррекционного маршрута в адаптационных группах ГРЦ «Росток»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>
              <a:buFont typeface="Wingdings" panose="05000000000000000000" pitchFamily="2" charset="2"/>
              <a:buChar char="q"/>
            </a:pPr>
            <a:endParaRPr lang="ru-RU" sz="2400" dirty="0" smtClean="0"/>
          </a:p>
          <a:p>
            <a:pPr lvl="0"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коррекционно-развивающих занятий</a:t>
            </a:r>
          </a:p>
          <a:p>
            <a:pPr marL="0" lvl="0" indent="0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расширение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практического опыта ребенка, объема знаний и представлений об окружающем мире;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целенаправленных предметных действий;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коррекция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развитие коммуникативных навыков, познавательной деятельности, речи в рамках индивидуальной программы.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eriod"/>
            </a:pP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980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/>
              <a:t>Этапы реализации индивидуального коррекционного маршрута в адаптационных группах ГРЦ «Росток»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Font typeface="Wingdings" panose="05000000000000000000" pitchFamily="2" charset="2"/>
              <a:buChar char="q"/>
            </a:pPr>
            <a:endParaRPr lang="ru-RU" sz="2400" dirty="0" smtClean="0"/>
          </a:p>
          <a:p>
            <a:pPr lvl="0"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Завершающий, подведение итогов</a:t>
            </a:r>
          </a:p>
          <a:p>
            <a:pPr marL="0" lvl="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pPr marL="514350" lvl="0" indent="-514350">
              <a:buAutoNum type="arabicPeriod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эффективность коррекции по ИКМ ребенка.</a:t>
            </a:r>
          </a:p>
          <a:p>
            <a:pPr marL="514350" lvl="0" indent="-514350">
              <a:buAutoNum type="arabicPeriod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рекомендации родителям по поддержанию и генерализации сформированных навыков.</a:t>
            </a:r>
          </a:p>
          <a:p>
            <a:pPr marL="514350" lvl="0" indent="-514350">
              <a:buAutoNum type="arabicPeriod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рекомендации для других специалистов по дальнейшему коррекционно-образовательному маршруту ребенка.</a:t>
            </a:r>
          </a:p>
        </p:txBody>
      </p:sp>
    </p:spTree>
    <p:extLst>
      <p:ext uri="{BB962C8B-B14F-4D97-AF65-F5344CB8AC3E}">
        <p14:creationId xmlns:p14="http://schemas.microsoft.com/office/powerpoint/2010/main" xmlns="" val="178702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959608"/>
          </a:xfrm>
        </p:spPr>
        <p:txBody>
          <a:bodyPr>
            <a:noAutofit/>
          </a:bodyPr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Особенности реализации индивидуальных </a:t>
            </a:r>
            <a:r>
              <a:rPr lang="ru-RU" sz="4000" dirty="0" smtClean="0">
                <a:solidFill>
                  <a:schemeClr val="tx1"/>
                </a:solidFill>
              </a:rPr>
              <a:t>коррекционных </a:t>
            </a:r>
            <a:r>
              <a:rPr lang="ru-RU" sz="4000" dirty="0">
                <a:solidFill>
                  <a:schemeClr val="tx1"/>
                </a:solidFill>
              </a:rPr>
              <a:t>маршрутов в условиях </a:t>
            </a:r>
            <a:r>
              <a:rPr lang="ru-RU" sz="4000" dirty="0" smtClean="0">
                <a:solidFill>
                  <a:schemeClr val="tx1"/>
                </a:solidFill>
              </a:rPr>
              <a:t>адаптационных групп ГРЦ </a:t>
            </a:r>
            <a:r>
              <a:rPr lang="ru-RU" sz="4000" dirty="0">
                <a:solidFill>
                  <a:schemeClr val="tx1"/>
                </a:solidFill>
              </a:rPr>
              <a:t>«</a:t>
            </a:r>
            <a:r>
              <a:rPr lang="ru-RU" sz="4000" dirty="0" smtClean="0">
                <a:solidFill>
                  <a:schemeClr val="tx1"/>
                </a:solidFill>
              </a:rPr>
              <a:t>Росток»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r"/>
            <a:endParaRPr lang="en-US" sz="2800" i="1" dirty="0" smtClean="0"/>
          </a:p>
          <a:p>
            <a:pPr algn="r"/>
            <a:r>
              <a:rPr lang="ru-RU" sz="2100" cap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Лындо</a:t>
            </a:r>
            <a:r>
              <a:rPr lang="ru-RU" sz="2100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Елена Геннадьевна, </a:t>
            </a:r>
          </a:p>
          <a:p>
            <a:pPr algn="r"/>
            <a:r>
              <a:rPr lang="ru-RU" sz="2100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дошкольному образованию </a:t>
            </a:r>
          </a:p>
          <a:p>
            <a:pPr algn="r"/>
            <a:endParaRPr lang="en-US" sz="8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ru-RU" sz="8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2600" cap="none" dirty="0" smtClean="0">
              <a:latin typeface="+mn-lt"/>
            </a:endParaRPr>
          </a:p>
          <a:p>
            <a:pPr algn="r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71949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655</TotalTime>
  <Words>603</Words>
  <Application>Microsoft Office PowerPoint</Application>
  <PresentationFormat>Произвольный</PresentationFormat>
  <Paragraphs>95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Ретро</vt:lpstr>
      <vt:lpstr>Особенности реализации индивидуальных коррекционных маршрутов в условиях адаптационных групп ГРЦ «Росток»</vt:lpstr>
      <vt:lpstr>Этапы реализации индивидуального коррекционного маршрута в адаптационных группах ГРЦ «Росток»</vt:lpstr>
      <vt:lpstr> Анкета ребенка  Дата заполнения _________________________ Специалист _____________________________</vt:lpstr>
      <vt:lpstr>Этапы реализации индивидуального коррекционного маршрута в адаптационных группах ГРЦ «Росток»</vt:lpstr>
      <vt:lpstr>Слайд 5</vt:lpstr>
      <vt:lpstr>Разделы индивидуального коррекционного маршрута в адаптационных группах </vt:lpstr>
      <vt:lpstr>Этапы реализации индивидуального коррекционного маршрута в адаптационных группах ГРЦ «Росток»</vt:lpstr>
      <vt:lpstr>Этапы реализации индивидуального коррекционного маршрута в адаптационных группах ГРЦ «Росток»</vt:lpstr>
      <vt:lpstr>Особенности реализации индивидуальных коррекционных маршрутов в условиях адаптационных групп ГРЦ «Росток»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реализации индивидуальных коррекционно-образовательных маршрутов в условиях ресурсного класса ГРЦ «Росток»</dc:title>
  <dc:creator>Ресурсный Центр</dc:creator>
  <cp:lastModifiedBy>Елена</cp:lastModifiedBy>
  <cp:revision>27</cp:revision>
  <dcterms:created xsi:type="dcterms:W3CDTF">2019-04-10T03:49:12Z</dcterms:created>
  <dcterms:modified xsi:type="dcterms:W3CDTF">2019-06-10T17:45:35Z</dcterms:modified>
</cp:coreProperties>
</file>