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Голубь" initials="К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2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3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5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4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7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грамоте</a:t>
            </a:r>
            <a:br>
              <a:rPr lang="ru-RU" dirty="0" smtClean="0"/>
            </a:br>
            <a:r>
              <a:rPr lang="ru-RU" dirty="0" smtClean="0"/>
              <a:t>с Мишей и Машей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2643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Учитель-дефектолог </a:t>
            </a:r>
            <a:r>
              <a:rPr lang="ru-RU" dirty="0" err="1" smtClean="0"/>
              <a:t>гбоу</a:t>
            </a:r>
            <a:r>
              <a:rPr lang="ru-RU" dirty="0" smtClean="0"/>
              <a:t> «Речевой центр»</a:t>
            </a:r>
          </a:p>
          <a:p>
            <a:r>
              <a:rPr lang="ru-RU" dirty="0" smtClean="0"/>
              <a:t>Голубь К.В.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92320" y="6258560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Екатеринбург,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77"/>
            <a:ext cx="9603275" cy="1049235"/>
          </a:xfrm>
        </p:spPr>
        <p:txBody>
          <a:bodyPr/>
          <a:lstStyle/>
          <a:p>
            <a:r>
              <a:rPr lang="ru-RU" dirty="0" smtClean="0">
                <a:latin typeface="Gill Sans MT (Заголовки)"/>
                <a:cs typeface="Arial" panose="020B0604020202020204" pitchFamily="34" charset="0"/>
              </a:rPr>
              <a:t>Посчитай, сколько предложений в тексте.</a:t>
            </a:r>
            <a:endParaRPr lang="ru-RU" dirty="0">
              <a:latin typeface="Gill Sans MT (Заголовки)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розы.  Они  несут  подарки  маме.  Папа  подал  торт.  Потом  все  пели.  Весело   на   празднике!</a:t>
            </a:r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Лариса\Рабочий стол\т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6" y="3392772"/>
            <a:ext cx="2640314" cy="20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46909" y="4572000"/>
            <a:ext cx="1246909" cy="12967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51579" y="4758727"/>
            <a:ext cx="87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486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941977" y="1143000"/>
            <a:ext cx="266849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184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розы.  Они  несут  подарки  маме.  Папа  подал  торт.  Потом  все  пели.  Весело   на   празднике!</a:t>
            </a:r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Лариса\Рабочий стол\т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6" y="3392772"/>
            <a:ext cx="2640314" cy="20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" y="2933954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351564" y="1231263"/>
            <a:ext cx="2656021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5174" y="146685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Запишем сначала заголовок.</a:t>
            </a:r>
            <a:endParaRPr lang="ru-RU" sz="24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3473626" y="1231262"/>
            <a:ext cx="3442563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93989" y="1405296"/>
            <a:ext cx="2956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Миша, заголовок пишется по центру строки с заглавной буквы!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5174" y="1649145"/>
            <a:ext cx="199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Точно, Маша!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93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uiExpand="1" build="p"/>
      <p:bldP spid="10" grpId="0" animBg="1"/>
      <p:bldP spid="10" grpId="1" animBg="1"/>
      <p:bldP spid="8" grpId="0"/>
      <p:bldP spid="8" grpId="1"/>
      <p:bldP spid="12" grpId="0" animBg="1"/>
      <p:bldP spid="12" grpId="1" animBg="1"/>
      <p:bldP spid="11" grpId="0"/>
      <p:bldP spid="11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057399" y="1800266"/>
            <a:ext cx="163658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розы.  Они  несут  подарки  маме.  Папа  подал  торт.  Потом  все  пели.  Весело   на   празднике!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3473626" y="1231262"/>
            <a:ext cx="3442563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351564" y="1231263"/>
            <a:ext cx="3342425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Лариса\Рабочий стол\т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6" y="3392772"/>
            <a:ext cx="2640314" cy="20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" y="2933954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5174" y="1466852"/>
            <a:ext cx="270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Текст начинаем записывать с красной строки.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6512" y="1773512"/>
            <a:ext cx="295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Верно, Миша!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45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uiExpand="1" build="p"/>
      <p:bldP spid="12" grpId="0" animBg="1"/>
      <p:bldP spid="12" grpId="1" animBg="1"/>
      <p:bldP spid="10" grpId="0" animBg="1"/>
      <p:bldP spid="10" grpId="1" animBg="1"/>
      <p:bldP spid="8" grpId="0"/>
      <p:bldP spid="8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057399" y="1800266"/>
            <a:ext cx="163658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розы.  Они  несут  подарки  маме.  Папа  подал  торт.  Потом  все  пели.  Весело   на   празднике!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351564" y="1231263"/>
            <a:ext cx="4876419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5173" y="1466852"/>
            <a:ext cx="40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Следующее предложение текста продолжаем писать после точки!</a:t>
            </a:r>
            <a:endParaRPr lang="ru-RU" sz="2400" dirty="0"/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Лариса\Рабочий стол\т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6" y="3392772"/>
            <a:ext cx="2640314" cy="20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714"/>
          <a:stretch/>
        </p:blipFill>
        <p:spPr bwMode="auto">
          <a:xfrm>
            <a:off x="677" y="2933954"/>
            <a:ext cx="2237698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uiExpand="1" build="p"/>
      <p:bldP spid="10" grpId="0" animBg="1"/>
      <p:bldP spid="10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розы.  Они  несут  подарки  маме.  Папа  подал  торт.  Потом  все  пели.  Весело   на   празднике!</a:t>
            </a:r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Лариса\Рабочий стол\т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6" y="3392772"/>
            <a:ext cx="2640314" cy="20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86"/>
          <a:stretch/>
        </p:blipFill>
        <p:spPr bwMode="auto">
          <a:xfrm flipH="1">
            <a:off x="0" y="2867279"/>
            <a:ext cx="2703602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351565" y="1231263"/>
            <a:ext cx="3439386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8025" y="1434958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Запиши 5 предложений этого текста.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38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2" grpId="1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1579" y="1038225"/>
            <a:ext cx="9683146" cy="192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</a:t>
            </a:r>
            <a:r>
              <a:rPr lang="ru-RU" sz="2800" dirty="0" smtClean="0"/>
              <a:t>.  </a:t>
            </a:r>
            <a:br>
              <a:rPr lang="ru-RU" sz="2800" dirty="0" smtClean="0"/>
            </a:br>
            <a:r>
              <a:rPr lang="ru-RU" sz="2800" dirty="0" smtClean="0"/>
              <a:t>Они  несут  подарки  маме.  Папа  подал  торт.  Потом  все  пели.  Весело   на   празднике!</a:t>
            </a:r>
            <a:endParaRPr lang="ru-RU" sz="2800" dirty="0"/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200" y="65140"/>
            <a:ext cx="9603275" cy="601610"/>
          </a:xfrm>
        </p:spPr>
        <p:txBody>
          <a:bodyPr/>
          <a:lstStyle/>
          <a:p>
            <a:r>
              <a:rPr lang="ru-RU" dirty="0" smtClean="0"/>
              <a:t>Проверь свой текст</a:t>
            </a:r>
            <a:endParaRPr lang="ru-RU" dirty="0"/>
          </a:p>
        </p:txBody>
      </p:sp>
      <p:pic>
        <p:nvPicPr>
          <p:cNvPr id="13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4375" y="2876550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ьная выноска 13"/>
          <p:cNvSpPr/>
          <p:nvPr/>
        </p:nvSpPr>
        <p:spPr>
          <a:xfrm flipH="1">
            <a:off x="6126650" y="1200150"/>
            <a:ext cx="4476750" cy="16764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53216" y="1776740"/>
            <a:ext cx="40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Отлично! Мы справились.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71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uiExpand="1" build="p"/>
      <p:bldP spid="3" grpId="1" uiExpand="1" build="p"/>
      <p:bldP spid="9" grpId="0"/>
      <p:bldP spid="1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4" y="2942049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838575" y="1104900"/>
            <a:ext cx="3990975" cy="20669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4069" y="1395076"/>
            <a:ext cx="2724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Спасибо, что помог нам! </a:t>
            </a:r>
          </a:p>
          <a:p>
            <a:pPr algn="ctr"/>
            <a:r>
              <a:rPr lang="ru-RU" sz="2800" dirty="0" smtClean="0"/>
              <a:t>Ты молодец!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582"/>
            <a:ext cx="9603275" cy="1049235"/>
          </a:xfrm>
        </p:spPr>
        <p:txBody>
          <a:bodyPr/>
          <a:lstStyle/>
          <a:p>
            <a:r>
              <a:rPr lang="ru-RU" dirty="0" smtClean="0"/>
              <a:t>Миша и Маша – ученики 1 класса. </a:t>
            </a:r>
            <a:br>
              <a:rPr lang="ru-RU" dirty="0" smtClean="0"/>
            </a:br>
            <a:r>
              <a:rPr lang="ru-RU" dirty="0" smtClean="0"/>
              <a:t>Они любознательные ребята.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" y="2867453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02138" y="1097754"/>
            <a:ext cx="2656021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633660" y="1438255"/>
            <a:ext cx="207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Привет! Меня зовут Миша.</a:t>
            </a:r>
            <a:endParaRPr lang="ru-RU" sz="24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656093" y="1242414"/>
            <a:ext cx="3795632" cy="153831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07600" y="1503742"/>
            <a:ext cx="304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 меня Маша. Давай решать интересные задачки вместе!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70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09"/>
            <a:ext cx="9605635" cy="10593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33925" y="568961"/>
            <a:ext cx="5981700" cy="1183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Как красиво зимой!</a:t>
            </a:r>
            <a:endParaRPr lang="ru-RU" sz="3600" b="1" dirty="0"/>
          </a:p>
        </p:txBody>
      </p:sp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317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0" y="889950"/>
            <a:ext cx="3519814" cy="205436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4465" y="1224636"/>
            <a:ext cx="283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Давай найдем правильную схему предложения.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5" b="92283" l="3979" r="93899">
                        <a14:foregroundMark x1="5836" y1="23151" x2="5836" y2="20257"/>
                        <a14:foregroundMark x1="44828" y1="26045" x2="44828" y2="26045"/>
                        <a14:foregroundMark x1="75332" y1="25723" x2="75332" y2="25723"/>
                        <a14:foregroundMark x1="90981" y1="25080" x2="90981" y2="25080"/>
                        <a14:foregroundMark x1="85942" y1="56913" x2="85942" y2="56913"/>
                        <a14:foregroundMark x1="53581" y1="57235" x2="53581" y2="57235"/>
                        <a14:foregroundMark x1="24138" y1="57556" x2="24138" y2="57556"/>
                        <a14:foregroundMark x1="35809" y1="88746" x2="35809" y2="88746"/>
                        <a14:foregroundMark x1="67374" y1="89068" x2="67374" y2="89068"/>
                        <a14:foregroundMark x1="89920" y1="88424" x2="89920" y2="88424"/>
                        <a14:foregroundMark x1="91512" y1="83601" x2="91512" y2="83601"/>
                        <a14:foregroundMark x1="90716" y1="55949" x2="90716" y2="55949"/>
                        <a14:foregroundMark x1="91512" y1="53055" x2="91512" y2="53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807" y="1752600"/>
            <a:ext cx="5447962" cy="44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09"/>
            <a:ext cx="9605635" cy="10593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0149" y="568961"/>
            <a:ext cx="5705475" cy="1183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Ты выучил уроки?</a:t>
            </a:r>
            <a:endParaRPr lang="ru-RU" sz="3600" b="1" dirty="0"/>
          </a:p>
        </p:txBody>
      </p:sp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317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5" b="92283" l="3979" r="93899">
                        <a14:foregroundMark x1="5836" y1="23151" x2="5836" y2="20257"/>
                        <a14:foregroundMark x1="44828" y1="26045" x2="44828" y2="26045"/>
                        <a14:foregroundMark x1="75332" y1="25723" x2="75332" y2="25723"/>
                        <a14:foregroundMark x1="90981" y1="25080" x2="90981" y2="25080"/>
                        <a14:foregroundMark x1="85942" y1="56913" x2="85942" y2="56913"/>
                        <a14:foregroundMark x1="53581" y1="57235" x2="53581" y2="57235"/>
                        <a14:foregroundMark x1="24138" y1="57556" x2="24138" y2="57556"/>
                        <a14:foregroundMark x1="35809" y1="88746" x2="35809" y2="88746"/>
                        <a14:foregroundMark x1="67374" y1="89068" x2="67374" y2="89068"/>
                        <a14:foregroundMark x1="89920" y1="88424" x2="89920" y2="88424"/>
                        <a14:foregroundMark x1="91512" y1="83601" x2="91512" y2="83601"/>
                        <a14:foregroundMark x1="90716" y1="55949" x2="90716" y2="55949"/>
                        <a14:foregroundMark x1="91512" y1="53055" x2="91512" y2="53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807" y="1752600"/>
            <a:ext cx="5447962" cy="44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09"/>
            <a:ext cx="9605635" cy="10593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0149" y="568961"/>
            <a:ext cx="5705475" cy="1183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Котик поймал рыбку.</a:t>
            </a:r>
            <a:endParaRPr lang="ru-RU" sz="3600" b="1" dirty="0"/>
          </a:p>
        </p:txBody>
      </p:sp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317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5" b="92283" l="3979" r="93899">
                        <a14:foregroundMark x1="5836" y1="23151" x2="5836" y2="20257"/>
                        <a14:foregroundMark x1="44828" y1="26045" x2="44828" y2="26045"/>
                        <a14:foregroundMark x1="75332" y1="25723" x2="75332" y2="25723"/>
                        <a14:foregroundMark x1="90981" y1="25080" x2="90981" y2="25080"/>
                        <a14:foregroundMark x1="85942" y1="56913" x2="85942" y2="56913"/>
                        <a14:foregroundMark x1="53581" y1="57235" x2="53581" y2="57235"/>
                        <a14:foregroundMark x1="24138" y1="57556" x2="24138" y2="57556"/>
                        <a14:foregroundMark x1="35809" y1="88746" x2="35809" y2="88746"/>
                        <a14:foregroundMark x1="67374" y1="89068" x2="67374" y2="89068"/>
                        <a14:foregroundMark x1="89920" y1="88424" x2="89920" y2="88424"/>
                        <a14:foregroundMark x1="91512" y1="83601" x2="91512" y2="83601"/>
                        <a14:foregroundMark x1="90716" y1="55949" x2="90716" y2="55949"/>
                        <a14:foregroundMark x1="91512" y1="53055" x2="91512" y2="53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807" y="1752600"/>
            <a:ext cx="5447962" cy="44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09"/>
            <a:ext cx="9605635" cy="10593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00" y="2934792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260569" y="802692"/>
            <a:ext cx="3467100" cy="205416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79657" y="1414273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 тебя так здорово получается!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63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76" y="125261"/>
            <a:ext cx="9603275" cy="1415440"/>
          </a:xfrm>
        </p:spPr>
        <p:txBody>
          <a:bodyPr/>
          <a:lstStyle/>
          <a:p>
            <a:r>
              <a:rPr lang="ru-RU" dirty="0" smtClean="0"/>
              <a:t>Для решения следующего задания тебе потребуется лист в линейку и ручка. </a:t>
            </a:r>
            <a:br>
              <a:rPr lang="ru-RU" dirty="0" smtClean="0"/>
            </a:br>
            <a:r>
              <a:rPr lang="ru-RU" dirty="0" smtClean="0"/>
              <a:t>приготовь скорее!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25" y="2963367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 flipH="1">
            <a:off x="5676900" y="1409701"/>
            <a:ext cx="3352800" cy="154137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8381" y="1624812"/>
            <a:ext cx="246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Маша, для следующего задания нам понадобится всё наше внимание.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8734425" y="1454291"/>
            <a:ext cx="3352800" cy="154137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02649" y="1639147"/>
            <a:ext cx="233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Миша, я уверена, мы справимся! </a:t>
            </a:r>
          </a:p>
          <a:p>
            <a:pPr algn="ctr"/>
            <a:r>
              <a:rPr lang="ru-RU" dirty="0" smtClean="0"/>
              <a:t>Ведь у нас есть помощник!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799"/>
            <a:ext cx="9603275" cy="1049235"/>
          </a:xfrm>
        </p:spPr>
        <p:txBody>
          <a:bodyPr/>
          <a:lstStyle/>
          <a:p>
            <a:r>
              <a:rPr lang="ru-RU" dirty="0">
                <a:latin typeface="Gill Sans MT (Заголовки)"/>
                <a:cs typeface="Arial" panose="020B0604020202020204" pitchFamily="34" charset="0"/>
              </a:rPr>
              <a:t>Что  обозначает  эта запись?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009650"/>
            <a:ext cx="9603275" cy="445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3600" b="1" dirty="0" smtClean="0"/>
              <a:t>Праздник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  </a:t>
            </a:r>
            <a:r>
              <a:rPr lang="ru-RU" sz="2800" dirty="0" smtClean="0"/>
              <a:t>    </a:t>
            </a:r>
            <a:r>
              <a:rPr lang="ru-RU" sz="2800" dirty="0"/>
              <a:t>Вот  дом.  Дома  мама.  Тарас   и  Дима   дадут    маме   корзину.  В  корзине   пионы.  У  Зины   розы.  Они  несут  подарки  маме.  Папа  подал  торт.  Потом  все  пели.  Весело   на   празднике!</a:t>
            </a:r>
          </a:p>
        </p:txBody>
      </p:sp>
      <p:sp>
        <p:nvSpPr>
          <p:cNvPr id="4" name="AutoShape 2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2.imgbb.ru/bazar/208/2084955/201511/ba59b843661eeb41e137df01522285ef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Лариса\Рабочий стол\т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6" y="3392772"/>
            <a:ext cx="2640314" cy="20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500" y="5266422"/>
            <a:ext cx="9603275" cy="1059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Gill Sans MT (Заголовки)"/>
                <a:cs typeface="Arial" panose="020B0604020202020204" pitchFamily="34" charset="0"/>
              </a:rPr>
              <a:t>Докажи, что это текст.</a:t>
            </a:r>
            <a:endParaRPr lang="ru-RU" dirty="0">
              <a:latin typeface="Gill Sans MT (Заголовки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582"/>
            <a:ext cx="9603275" cy="1049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471" y="2061556"/>
            <a:ext cx="5646384" cy="3404790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ru-RU" sz="2800" dirty="0"/>
              <a:t>ТЕКСТ – это высказывание, в котором  два или  несколько  предложений связаны по  смыслу и объединены  общей темой.</a:t>
            </a:r>
          </a:p>
        </p:txBody>
      </p:sp>
      <p:pic>
        <p:nvPicPr>
          <p:cNvPr id="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" y="2867453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02138" y="1097754"/>
            <a:ext cx="2656021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633660" y="1438255"/>
            <a:ext cx="2072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Вспомним, что такое текст.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3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229</TotalTime>
  <Words>477</Words>
  <Application>Microsoft Office PowerPoint</Application>
  <PresentationFormat>Произвольный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Gallery</vt:lpstr>
      <vt:lpstr>Обучение грамоте с Мишей и Машей</vt:lpstr>
      <vt:lpstr>Миша и Маша – ученики 1 класса.  Они любознательные ребята.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решения следующего задания тебе потребуется лист в линейку и ручка.  приготовь скорее!</vt:lpstr>
      <vt:lpstr>Что  обозначает  эта запись?</vt:lpstr>
      <vt:lpstr>Презентация PowerPoint</vt:lpstr>
      <vt:lpstr>Посчитай, сколько предложений в тексте.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свой текст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Голубь</dc:creator>
  <cp:lastModifiedBy>Светлана В. Дюндина</cp:lastModifiedBy>
  <cp:revision>28</cp:revision>
  <dcterms:created xsi:type="dcterms:W3CDTF">2021-01-08T08:59:45Z</dcterms:created>
  <dcterms:modified xsi:type="dcterms:W3CDTF">2021-10-14T07:30:29Z</dcterms:modified>
</cp:coreProperties>
</file>