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82" r:id="rId11"/>
    <p:sldId id="265" r:id="rId12"/>
    <p:sldId id="266" r:id="rId13"/>
    <p:sldId id="267" r:id="rId14"/>
    <p:sldId id="268" r:id="rId15"/>
    <p:sldId id="283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570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88401-97B5-40E0-BE79-626A9B23D20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3A140-5B39-437D-BAE7-E3214DF3C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0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A140-5B39-437D-BAE7-E3214DF3C12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99773B1-F7B8-4144-B847-1A311725497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12B0D9D-9808-45EF-8AC2-B8775025E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73B1-F7B8-4144-B847-1A311725497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0D9D-9808-45EF-8AC2-B8775025E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73B1-F7B8-4144-B847-1A311725497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0D9D-9808-45EF-8AC2-B8775025E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73B1-F7B8-4144-B847-1A311725497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0D9D-9808-45EF-8AC2-B8775025E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99773B1-F7B8-4144-B847-1A311725497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12B0D9D-9808-45EF-8AC2-B8775025E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73B1-F7B8-4144-B847-1A311725497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0D9D-9808-45EF-8AC2-B8775025E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73B1-F7B8-4144-B847-1A311725497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0D9D-9808-45EF-8AC2-B8775025E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73B1-F7B8-4144-B847-1A311725497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0D9D-9808-45EF-8AC2-B8775025E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73B1-F7B8-4144-B847-1A311725497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0D9D-9808-45EF-8AC2-B8775025E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73B1-F7B8-4144-B847-1A311725497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0D9D-9808-45EF-8AC2-B8775025E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73B1-F7B8-4144-B847-1A311725497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0D9D-9808-45EF-8AC2-B8775025E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9773B1-F7B8-4144-B847-1A311725497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2B0D9D-9808-45EF-8AC2-B8775025E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5.pn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5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5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5.pn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5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5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 rot="10800000">
            <a:off x="0" y="3886200"/>
            <a:ext cx="6400800" cy="1752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 descr="C:\Users\User\Desktop\Новая папка\img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4290"/>
            <a:ext cx="7992888" cy="607223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0189" y="33265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ПОМНИ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РОДИТЕЛИ ГДЕ-ТО РЯДОМ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ОНИ ТЕБЯ УЖЕ ИЩУТ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ОНИ БЕЗ ТЕБЯ НИКУДА НЕ УЕДУТ И НЕ УЙДУТ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img_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143248"/>
            <a:ext cx="5429288" cy="2962281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2606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ЧТО ДЕЛАТЬ ЕСЛИ</a:t>
            </a:r>
            <a:r>
              <a:rPr lang="ru-RU" dirty="0" smtClean="0"/>
              <a:t>…..</a:t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b="1" dirty="0" smtClean="0">
                <a:solidFill>
                  <a:srgbClr val="C00000"/>
                </a:solidFill>
              </a:rPr>
              <a:t>ТЫ ОДИН ДОМА, А В ДВЕРЬ ЗВОНЯТ</a:t>
            </a:r>
            <a:endParaRPr lang="ru-RU" dirty="0"/>
          </a:p>
        </p:txBody>
      </p:sp>
      <p:pic>
        <p:nvPicPr>
          <p:cNvPr id="6" name="Содержимое 5" descr="img_43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357290" y="1428736"/>
            <a:ext cx="7143800" cy="4786346"/>
          </a:xfr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57752" y="285728"/>
            <a:ext cx="3929090" cy="71438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Незнакомцы могут       сказать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: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5000628" y="1000108"/>
            <a:ext cx="3838572" cy="5286412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latin typeface="+mj-lt"/>
              </a:rPr>
              <a:t>ОТКРОИ ДВЕРЬ, ЭТО САНТЕХНИК</a:t>
            </a:r>
          </a:p>
          <a:p>
            <a:r>
              <a:rPr lang="ru-RU" sz="6400" b="1" dirty="0" smtClean="0">
                <a:latin typeface="+mj-lt"/>
              </a:rPr>
              <a:t>Я - ДРУГ ТВОЕГО ПАПЫ, ОН ПРОСИЛ МЕНЯ ЕГО  ПОДОЖДАТЬ!</a:t>
            </a:r>
            <a:br>
              <a:rPr lang="ru-RU" sz="6400" b="1" dirty="0" smtClean="0">
                <a:latin typeface="+mj-lt"/>
              </a:rPr>
            </a:br>
            <a:r>
              <a:rPr lang="ru-RU" sz="6400" b="1" dirty="0" smtClean="0">
                <a:latin typeface="+mj-lt"/>
              </a:rPr>
              <a:t>ПОМОГИ, МНЕ ОЧЕНЬ ПЛОХО, НУЖЕН ВРАЧ!</a:t>
            </a:r>
            <a:br>
              <a:rPr lang="ru-RU" sz="6400" b="1" dirty="0" smtClean="0">
                <a:latin typeface="+mj-lt"/>
              </a:rPr>
            </a:br>
            <a:r>
              <a:rPr lang="ru-RU" sz="6400" b="1" dirty="0" smtClean="0">
                <a:latin typeface="+mj-lt"/>
              </a:rPr>
              <a:t>ТВОЯ МАМА ВЕЛЕЛА, ЧТОБЫ ТЫ ПОМОГ ЕЙ ЗАНЕСТИ СУМКУ, ОНА ЖДЁТ ВНИЗУ.</a:t>
            </a:r>
            <a:br>
              <a:rPr lang="ru-RU" sz="6400" b="1" dirty="0" smtClean="0">
                <a:latin typeface="+mj-lt"/>
              </a:rPr>
            </a:br>
            <a:r>
              <a:rPr lang="ru-RU" sz="6400" b="1" dirty="0" smtClean="0">
                <a:latin typeface="+mj-lt"/>
              </a:rPr>
              <a:t>ВАМ СРОЧНАЯ ТЕЛЕГРАММА!</a:t>
            </a:r>
            <a:br>
              <a:rPr lang="ru-RU" sz="6400" b="1" dirty="0" smtClean="0">
                <a:latin typeface="+mj-lt"/>
              </a:rPr>
            </a:br>
            <a:r>
              <a:rPr lang="ru-RU" sz="6400" b="1" dirty="0" smtClean="0">
                <a:latin typeface="+mj-lt"/>
              </a:rPr>
              <a:t/>
            </a:r>
            <a:br>
              <a:rPr lang="ru-RU" sz="6400" b="1" dirty="0" smtClean="0">
                <a:latin typeface="+mj-lt"/>
              </a:rPr>
            </a:br>
            <a:r>
              <a:rPr lang="ru-RU" sz="6400" b="1" dirty="0" smtClean="0">
                <a:latin typeface="+mj-lt"/>
              </a:rPr>
              <a:t>ОТКРОЙ, МЫ ПРОВЕРЯЕМ ГАЗОВЫЕ ПЛИТЫ!</a:t>
            </a:r>
            <a:br>
              <a:rPr lang="ru-RU" sz="6400" b="1" dirty="0" smtClean="0">
                <a:latin typeface="+mj-lt"/>
              </a:rPr>
            </a:br>
            <a:r>
              <a:rPr lang="ru-RU" sz="6400" b="1" dirty="0" smtClean="0">
                <a:latin typeface="+mj-lt"/>
              </a:rPr>
              <a:t/>
            </a:r>
            <a:br>
              <a:rPr lang="ru-RU" sz="6400" b="1" dirty="0" smtClean="0">
                <a:latin typeface="+mj-lt"/>
              </a:rPr>
            </a:br>
            <a:r>
              <a:rPr lang="ru-RU" sz="6400" b="1" dirty="0" smtClean="0">
                <a:latin typeface="+mj-lt"/>
              </a:rPr>
              <a:t>РЕКЛАМНАЯ АКЦИЯ! У НАС ДЛЯ ТЕБЯ ПОДАРКИ!</a:t>
            </a:r>
            <a:br>
              <a:rPr lang="ru-RU" sz="6400" b="1" dirty="0" smtClean="0">
                <a:latin typeface="+mj-lt"/>
              </a:rPr>
            </a:br>
            <a:r>
              <a:rPr lang="ru-RU" sz="6400" b="1" dirty="0" smtClean="0">
                <a:latin typeface="+mj-lt"/>
              </a:rPr>
              <a:t>У МЕНЯ ТУТ КОТЁНОК, ОН ОЧЕНЬ ХОЧЕТ ЕСТЬ. ВЫНЕСИ МОЛОКА!</a:t>
            </a:r>
          </a:p>
          <a:p>
            <a:endParaRPr lang="ru-RU" dirty="0"/>
          </a:p>
        </p:txBody>
      </p:sp>
      <p:pic>
        <p:nvPicPr>
          <p:cNvPr id="4" name="Содержимое 3" descr="img_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7"/>
            <a:ext cx="4500594" cy="6024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ВАРИАНТЫ РЕШЕНИЙ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ЗВОНИ В ПОЛИЦИЮ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2. ОТКРОЙ ДВЕРЬ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3. СКАЖИ, ЧТО ТЫ САМ САНТЕХНИК!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4. ПРИТВОРИСЬ, ЧТО ТЕБЯ НЕТ ДОМА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  </a:t>
            </a:r>
            <a:endParaRPr lang="ru-RU" sz="2800" dirty="0">
              <a:latin typeface="+mj-lt"/>
            </a:endParaRPr>
          </a:p>
        </p:txBody>
      </p:sp>
      <p:pic>
        <p:nvPicPr>
          <p:cNvPr id="4" name="Рисунок 3" descr="img_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643314"/>
            <a:ext cx="5072098" cy="2714643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ПРАВИЛЬНОЕ РЕШЕНИЕ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4260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НЕМЕДЛЕННО ЗВОНИ ЛЮБОМУ ВЗРОСЛОМУ, ЛУЧШЕ ВСЕГО - КОМУ-ТО ИЗ СОСЕДЕЙ ИЛИ В МИЛИЦИЮ.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j-lt"/>
              </a:rPr>
            </a:br>
            <a:r>
              <a:rPr lang="ru-RU" b="1" dirty="0" smtClean="0">
                <a:solidFill>
                  <a:srgbClr val="C00000"/>
                </a:solidFill>
                <a:latin typeface="+mj-lt"/>
              </a:rPr>
              <a:t>ОСТАВЬ ДВЕРЬ ЗАКРЫТОЙ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СОСТАВЬ И ВЫУЧИ НОМЕРА ТЕЛЕФОНОВ (родителей, друзей, соседей, милиции, скорой)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286124"/>
            <a:ext cx="3929090" cy="3071834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2606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                      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     ПОМНИ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ЛЮБОЙ ВЗРОСЛЫЙ, ЕСЛИ ОН ЦЕНИТ ТВОЮ БЕЗОПАСНОСТЬ НЕ ОБИДИТСЯ ЕСЛИ ТЫ НЕ ОТКРОЕШЬ ЕМУ ДВЕРЬ.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ЕСЛИ ТЫ ДОМА ОДИН НИКОГДА НЕ ГОВОРИ НЕЗНАКОМОМУ ЧЕЛОВЕКУ, ЧТО ВЗРОСЛЫХ НЕТ ДОМА.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ЗАРАНЕЕ ОБГОВОРИ С РОДИТЕЛЯМИ КУДА И КОМУ ЗВОНИТЬ.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ЧТО ДЕЛАТЬ ЕСЛИ</a:t>
            </a:r>
            <a:r>
              <a:rPr lang="ru-RU" dirty="0" smtClean="0"/>
              <a:t>…..</a:t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C00000"/>
                </a:solidFill>
              </a:rPr>
              <a:t>ПРИСТАЕТ НЕЗНАКОМЫЙ ЧЕЛОВЕК</a:t>
            </a:r>
            <a:endParaRPr lang="ru-RU" dirty="0"/>
          </a:p>
        </p:txBody>
      </p:sp>
      <p:pic>
        <p:nvPicPr>
          <p:cNvPr id="4" name="Содержимое 3" descr="img_159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785918" y="1357298"/>
            <a:ext cx="6143667" cy="4875232"/>
          </a:xfr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2606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НЕЗНАКОМЫЕ ЛЮДИ МОГУТ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1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43196" y="1357298"/>
            <a:ext cx="3082094" cy="4952022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796136" y="1216152"/>
            <a:ext cx="3133582" cy="493776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ГОВОРИТЬ ЛАСКОВЫМ ГОЛОСОМ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ПРОСИТЬ ПОМОЧЬ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УЛЫБАТЬСЯ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ПРОТЯГИВАТЬ КОНФЕТУ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img_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57298"/>
            <a:ext cx="2319076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ВАРИАНТЫ РЕШЕНИЙ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089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НЕ ДОВЕРЯЙ НЕЗНАКОМЫМ ЛЮДЯМ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САДИСЬ ТОЛЬКО В ДОРОГУЮ МАШИНУ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3. СПРЯЧЬСЯ ПОД ДЕРЕВОМ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4. ЗВОНИ В ПОЛИЦИЮ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img_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573016"/>
            <a:ext cx="4320480" cy="2774182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8758" y="2606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ПРАВИЛЬНОЕ РЕШЕНИЕ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/>
          </a:p>
        </p:txBody>
      </p:sp>
      <p:pic>
        <p:nvPicPr>
          <p:cNvPr id="4" name="Содержимое 3" descr="img_157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357290" y="1219200"/>
            <a:ext cx="6286544" cy="4937125"/>
          </a:xfr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71472" y="285728"/>
            <a:ext cx="8001056" cy="578647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или разговор о том, какие бывают на свете опасности, как их узнать и что делать, вместо того, чтобы бояться.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Рисунок 7" descr="img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643314"/>
            <a:ext cx="7496200" cy="2176470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ПРАВИЛЬНОЕ РЕШЕНИЕ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3711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  </a:t>
            </a:r>
          </a:p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ЛЮБЫЕ ПРЕДЛОЖЕНИЯ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КУДА-ТО ПОЙТИ С  ЧУЖИМ ЧЕЛОВЕКОМ НУЖНО ТВЕРДО ОТВЕЧАТЬ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НЕТ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СРАЗУ ЖЕ УХОДИТЬ ТУДА, ГДЕ ЕСТЬ ДРУГИЕ ЛЮДИ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img_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429000"/>
            <a:ext cx="4608512" cy="2982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63341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НИ В КОЕМ СЛУЧАЕ НЕЛЬЗЯ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16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14818"/>
            <a:ext cx="2071688" cy="2046287"/>
          </a:xfrm>
        </p:spPr>
      </p:pic>
      <p:pic>
        <p:nvPicPr>
          <p:cNvPr id="5" name="Рисунок 4" descr="img_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214818"/>
            <a:ext cx="2041287" cy="2024061"/>
          </a:xfrm>
          <a:prstGeom prst="rect">
            <a:avLst/>
          </a:prstGeom>
        </p:spPr>
      </p:pic>
      <p:pic>
        <p:nvPicPr>
          <p:cNvPr id="6" name="Рисунок 5" descr="img_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214818"/>
            <a:ext cx="2071702" cy="2037174"/>
          </a:xfrm>
          <a:prstGeom prst="rect">
            <a:avLst/>
          </a:prstGeom>
        </p:spPr>
      </p:pic>
      <p:pic>
        <p:nvPicPr>
          <p:cNvPr id="7" name="Рисунок 6" descr="img_1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4214818"/>
            <a:ext cx="2052668" cy="203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ОСОБЫЙ СЛУЧАЙ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: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ЕСЛИ ВЗРОСЛЫЙ ХВАТАЕТ ТЕБЯ ЗА РУКУ И ПЫТАЕТСЯ УВЕСТИ.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ПОМНИ-ЭТО ОСОБЫЙ СЛУЧАЙ!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   ВСЕ ПРАВИЛА ВЕЖЛИВОСТИ ОТМЕНЯЮТСЯ!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ТЫ НЕ ПРОСТО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МОЖЕШЬ,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ДОЛЖЕН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КРИЧАТЬ,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    КУСАТЬСЯ,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    ЛЯГАТЬСЯ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т.е.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ПРИВЛЕКАТЬ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    ВНИМАНИЕ ЛЮБЫМ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    СПОСОБОМ!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 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 descr="img_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143248"/>
            <a:ext cx="2051752" cy="3076935"/>
          </a:xfrm>
          <a:prstGeom prst="rect">
            <a:avLst/>
          </a:prstGeom>
        </p:spPr>
      </p:pic>
      <p:pic>
        <p:nvPicPr>
          <p:cNvPr id="5" name="Рисунок 4" descr="img_1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214686"/>
            <a:ext cx="1953189" cy="3000396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ПОМНИ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426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ПРИВЛЕКАТЬ ВНИМАНИЕ НУЖНО С УМОМ!</a:t>
            </a:r>
          </a:p>
          <a:p>
            <a:pPr>
              <a:buNone/>
            </a:pPr>
            <a:endParaRPr lang="ru-RU" dirty="0">
              <a:latin typeface="Cambria" pitchFamily="18" charset="0"/>
            </a:endParaRPr>
          </a:p>
        </p:txBody>
      </p:sp>
      <p:pic>
        <p:nvPicPr>
          <p:cNvPr id="4" name="Рисунок 3" descr="img_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6357982" cy="4816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ПОМНИ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4260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ТАКИХ МЕСТАХ, ГДЕ </a:t>
            </a:r>
            <a:r>
              <a:rPr lang="ru-RU" b="1" dirty="0" smtClean="0">
                <a:solidFill>
                  <a:srgbClr val="C00000"/>
                </a:solidFill>
              </a:rPr>
              <a:t>НИКОГО НЕТ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ЛУЧШЕ </a:t>
            </a:r>
            <a:r>
              <a:rPr lang="ru-RU" b="1" dirty="0" smtClean="0">
                <a:solidFill>
                  <a:srgbClr val="C00000"/>
                </a:solidFill>
              </a:rPr>
              <a:t>НЕ БЫВАТЬ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НЕ НАДО ИГРАТЬ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g_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7000924" cy="4643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ЧТО ДЕЛАТЬ ЕСЛИ</a:t>
            </a:r>
            <a:r>
              <a:rPr lang="ru-RU" dirty="0" smtClean="0"/>
              <a:t>…..</a:t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sz="3100" b="1" dirty="0" smtClean="0">
                <a:solidFill>
                  <a:srgbClr val="C00000"/>
                </a:solidFill>
              </a:rPr>
              <a:t>НЕ УСПЕЛ ВЫЙТИ ИЗ ВАГОНА МЕТРО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29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142977" y="1285860"/>
            <a:ext cx="7143800" cy="4929221"/>
          </a:xfr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2606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ВАРИАНТЫ РЕШЕНИЙ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643998" cy="514353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НАЙДИ В ВАГОНЕ ЧЕЛОВЕКА С КЕМ ИНТЕРЕСНО ИГРАТЬ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ВЫЙДИ НА СЛЕДУЮЩЕЙ ОСТАНОВКЕ И НИКУДА НЕ УХОДИ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3. ИЩИ СТОП-КРАН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4. БЕГИ ЗА ПОЕЗДОМ ДО СЛЕДУЩЕЙ ОСТАНОВКИ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img_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71942"/>
            <a:ext cx="6173503" cy="230981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9314" y="2606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ПРАВИЛЬНОЕ РЕШЕНИЕ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ПОПРОСИ О ПОМОЩИ ( «Мама осталась на остановке, а я уехал. Подождите со мной на следующей остановке маму.»)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 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 descr="img_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2500306"/>
            <a:ext cx="6215106" cy="3771896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8214" y="33265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                                       ПОМНИ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ПРАВИЛО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«СЛЕДУЮЩЕЙ ОСТАНОВКИ»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(тот,       кто уехал всегда выходит на следующей остановке)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ПРАВИЛО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«РЕБЕНОК СТОИТ, ВЗРОСЛЫЙ ИЩЕТ»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РОДИТЕЛИ ТЕБЯ НАЙДУТ-ОБЯЗАТЕЛЬНО!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img_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429000"/>
            <a:ext cx="2724992" cy="2863236"/>
          </a:xfrm>
          <a:prstGeom prst="rect">
            <a:avLst/>
          </a:prstGeom>
        </p:spPr>
      </p:pic>
      <p:pic>
        <p:nvPicPr>
          <p:cNvPr id="7" name="Рисунок 6" descr="img_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500438"/>
            <a:ext cx="4255988" cy="2728895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715436" cy="10620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ЧТО ДЕЛАТЬ ЕСЛИ</a:t>
            </a:r>
            <a:r>
              <a:rPr lang="ru-RU" dirty="0" smtClean="0"/>
              <a:t>…..</a:t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sz="3100" b="1" dirty="0" smtClean="0">
                <a:solidFill>
                  <a:srgbClr val="C00000"/>
                </a:solidFill>
              </a:rPr>
              <a:t>ТЕБЕ ПИШЕТ В ИНТЕРНЕТЕ НЕЗНАКОМЕЦ</a:t>
            </a:r>
            <a:endParaRPr lang="ru-RU" dirty="0"/>
          </a:p>
        </p:txBody>
      </p:sp>
      <p:pic>
        <p:nvPicPr>
          <p:cNvPr id="4" name="Содержимое 3" descr="img_179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785786" y="1571612"/>
            <a:ext cx="7572428" cy="4572032"/>
          </a:xfr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en-US" dirty="0" smtClean="0"/>
              <a:t>  </a:t>
            </a:r>
            <a:r>
              <a:rPr lang="ru-RU" dirty="0" smtClean="0"/>
              <a:t>  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ru-RU" b="1" dirty="0" smtClean="0"/>
              <a:t>Основные правила безопасного</a:t>
            </a:r>
            <a:br>
              <a:rPr lang="ru-RU" b="1" dirty="0" smtClean="0"/>
            </a:br>
            <a:r>
              <a:rPr lang="ru-RU" b="1" dirty="0" smtClean="0"/>
              <a:t>                                     поведения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Правило первое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БЫТЬ ГОТОВЫМ</a:t>
            </a:r>
          </a:p>
          <a:p>
            <a:pPr>
              <a:buNone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большую часть опасных ситуаций можно просто никогда не попадать, если знать, как правильно себя вести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Что делать, если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365104"/>
            <a:ext cx="1759318" cy="176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7340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ВАРИАНТЫ РЕШЕНИЙ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493776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СООБЩИ СОБЕСЕДНИКУ ПО ФОРУМУ СВОЙ АДРЕС, ИМЯ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ПОШЛИ СВОЮ ФОТОГРАФИЮ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3. СКАЖИ, ЧТО ДАШЬ АДРЕС ЕСЛИ РАЗРЕШАТ РОДИТЕЛИ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4. ИДИ НА ВСТРЕЧУ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img_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214818"/>
            <a:ext cx="6357982" cy="1857388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33265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4260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НИКОГДА НЕ НАЗЫВАЙ СВОЕЙ ФАМИЛИИ, АДРЕСА И ТЕЛЕФОНА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ПОЛЬЗУЙСЯ НИКОМ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НЕ СООБЩАЙ ГДЕ ОБЫЧНО ГУЛЯЕШЬ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НЕ ВЫВЕШИВАЙ БЕЗ НЕОБХОДИМОСТИ ФОТОГРАФИИ (если это делаешь, спроси у родителей и подчеркни, что они разрешили)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ПРАВИЛЬНОЕ РЕШЕНИЕ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/>
          </a:p>
        </p:txBody>
      </p:sp>
      <p:pic>
        <p:nvPicPr>
          <p:cNvPr id="5" name="Рисунок 4" descr="img_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786190"/>
            <a:ext cx="3714776" cy="2358828"/>
          </a:xfrm>
          <a:prstGeom prst="rect">
            <a:avLst/>
          </a:prstGeom>
        </p:spPr>
      </p:pic>
      <p:pic>
        <p:nvPicPr>
          <p:cNvPr id="6" name="Рисунок 5" descr="img_1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929066"/>
            <a:ext cx="3857652" cy="2396127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00284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ru-RU" sz="3600" b="1" dirty="0" smtClean="0">
                <a:solidFill>
                  <a:srgbClr val="C00000"/>
                </a:solidFill>
              </a:rPr>
              <a:t>4 правила безопасного поведения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3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785786" y="1285860"/>
            <a:ext cx="7215238" cy="4933950"/>
          </a:xfr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54868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4 правила безопасного поведения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: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Правило первое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БЫТЬ ГОТОВЫМ</a:t>
            </a:r>
            <a:endParaRPr lang="en-US" sz="2800" b="1" dirty="0" smtClean="0">
              <a:solidFill>
                <a:srgbClr val="C00000"/>
              </a:solidFill>
              <a:latin typeface="+mj-lt"/>
            </a:endParaRPr>
          </a:p>
          <a:p>
            <a:endParaRPr lang="ru-RU" sz="28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Правило второе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ОБРАЩАТЬСЯ ЗА ПОМОЩЬЮ К ВЗРОСЛЫМ</a:t>
            </a:r>
            <a:endParaRPr lang="en-US" sz="2800" b="1" dirty="0" smtClean="0">
              <a:solidFill>
                <a:srgbClr val="C00000"/>
              </a:solidFill>
              <a:latin typeface="+mj-lt"/>
            </a:endParaRPr>
          </a:p>
          <a:p>
            <a:endParaRPr lang="en-US" sz="28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Правило третье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НЕ ТЕРЯТЬ ГОЛОВЫ</a:t>
            </a:r>
            <a:endParaRPr lang="en-US" sz="2800" b="1" dirty="0" smtClean="0">
              <a:solidFill>
                <a:srgbClr val="C00000"/>
              </a:solidFill>
              <a:latin typeface="+mj-lt"/>
            </a:endParaRPr>
          </a:p>
          <a:p>
            <a:endParaRPr lang="en-US" sz="28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Правило четвертое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ЖИЗНЬ ПРЕЖДЕ ВСЕГО</a:t>
            </a:r>
            <a:endParaRPr lang="en-US" sz="2800" b="1" dirty="0" smtClean="0">
              <a:solidFill>
                <a:srgbClr val="C00000"/>
              </a:solidFill>
              <a:latin typeface="+mj-lt"/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g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1357298"/>
            <a:ext cx="1190625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Основные правила безопасного</a:t>
            </a:r>
            <a:br>
              <a:rPr lang="ru-RU" b="1" dirty="0" smtClean="0"/>
            </a:br>
            <a:r>
              <a:rPr lang="ru-RU" b="1" dirty="0" smtClean="0"/>
              <a:t>                                    поведения</a:t>
            </a:r>
            <a:r>
              <a:rPr lang="en-US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Правило второе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ОБРАЩАТЬСЯ ЗА ПОМОЩЬЮ К ВЗРОСЛЫМ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Есть ситуации, с которыми должны справляться взрослые, а не дети. Спасать должны спасатели, ловить преступников - милиционеры, лечить - врачи, усмирять хулиганов и драчунов - учителя и родители.</a:t>
            </a:r>
          </a:p>
          <a:p>
            <a:pPr>
              <a:buNone/>
            </a:pPr>
            <a:endParaRPr lang="ru-RU" sz="3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Поэтому первое, что нужно сделать в любой опасной ситуации, -сообщить взрослым</a:t>
            </a: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32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  Основные правила безопасного</a:t>
            </a:r>
            <a:br>
              <a:rPr lang="ru-RU" b="1" dirty="0" smtClean="0"/>
            </a:br>
            <a:r>
              <a:rPr lang="ru-RU" b="1" dirty="0" smtClean="0"/>
              <a:t>                                         поведения</a:t>
            </a:r>
            <a:r>
              <a:rPr lang="en-US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Правило третье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 НЕ ТЕРЯТЬ ГОЛОВЫ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Если уже попал в опасную ситуацию важно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не    бояться и не отчаиваться. 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Нужно собраться, успокоиться, вспомнить все, что ты знаешь и умеешь. Подумай - потом делай.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5" descr="&amp;CHcy;&amp;tcy;&amp;ocy; &amp;dcy;&amp;iecy;&amp;lcy;&amp;acy;&amp;tcy;&amp;softcy;, &amp;iecy;&amp;scy;&amp;lcy;&amp;icy;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5828" y="4869160"/>
            <a:ext cx="4806699" cy="1417360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  Основные правила безопасного</a:t>
            </a:r>
            <a:br>
              <a:rPr lang="ru-RU" b="1" dirty="0" smtClean="0"/>
            </a:br>
            <a:r>
              <a:rPr lang="ru-RU" b="1" dirty="0" smtClean="0"/>
              <a:t>                                         поведения</a:t>
            </a:r>
            <a:r>
              <a:rPr lang="en-US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29600" cy="4585348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Правило четвертое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ЖИЗНЬ ПРЕЖДЕ ВСЕГО</a:t>
            </a:r>
            <a:endParaRPr lang="en-US" sz="3200" b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3200" dirty="0" smtClean="0"/>
              <a:t>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Твоя задача в опасной ситуации – спастись, сохранить свою жизнь и здоровье. 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Возможно, тебе страшно, ты хочешь есть или пить или боишься, что тебя будут ругать. 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Всё остальное можно поправить потом.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11663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     ЧТО ДЕЛАТЬ ЕСЛИ</a:t>
            </a:r>
            <a:r>
              <a:rPr lang="ru-RU" sz="3600" dirty="0" smtClean="0"/>
              <a:t>…..</a:t>
            </a:r>
            <a:r>
              <a:rPr lang="ru-RU" sz="3600" b="1" dirty="0" smtClean="0">
                <a:solidFill>
                  <a:srgbClr val="C00000"/>
                </a:solidFill>
              </a:rPr>
              <a:t>ТЫ ПОТЕРЯЛСЯ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22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357290" y="1643050"/>
            <a:ext cx="6929485" cy="4084655"/>
          </a:xfr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2606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ВАРИАНТЫ РЕШЕНИЙ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6257940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НАЧНИ ПЛАКАТЬ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СТОЙ НА МЕСТЕ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3. ТАНЦУЙ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4. НАЧНИ ДРАТЬСЯ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img_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5184" y="3643315"/>
            <a:ext cx="5531059" cy="2643206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6374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</a:t>
            </a:r>
            <a:r>
              <a:rPr lang="ru-RU" dirty="0" smtClean="0"/>
              <a:t> 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ПРАВИЛЬНОЕ РЕШЕНИЕ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40768"/>
            <a:ext cx="8606760" cy="5088628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>
                <a:latin typeface="+mj-lt"/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СТОЙ НА МЕСТЕ КАК ВКОПАННЫЙ!</a:t>
            </a:r>
            <a:endParaRPr lang="en-US" sz="32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 ГРОМКО ЗОВИ: «Мама! Я здесь!»</a:t>
            </a:r>
            <a:endParaRPr lang="en-US" sz="32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ПРОСИ ПОМОЩИ У ВЗРОСЛЫХ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              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(ищи человека в форме - дежурного,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                  милиционера, продавца)</a:t>
            </a:r>
          </a:p>
          <a:p>
            <a:endParaRPr lang="ru-RU" dirty="0"/>
          </a:p>
        </p:txBody>
      </p:sp>
      <p:pic>
        <p:nvPicPr>
          <p:cNvPr id="4" name="Рисунок 3" descr="img_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077072"/>
            <a:ext cx="3733807" cy="2228482"/>
          </a:xfrm>
          <a:prstGeom prst="rect">
            <a:avLst/>
          </a:prstGeom>
        </p:spPr>
      </p:pic>
      <p:pic>
        <p:nvPicPr>
          <p:cNvPr id="5" name="Рисунок 4" descr="img_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786190"/>
            <a:ext cx="2500330" cy="2643206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6416" y="33265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3277</TotalTime>
  <Words>813</Words>
  <Application>Microsoft Office PowerPoint</Application>
  <PresentationFormat>Экран (4:3)</PresentationFormat>
  <Paragraphs>134</Paragraphs>
  <Slides>33</Slides>
  <Notes>1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Начальная</vt:lpstr>
      <vt:lpstr>Презентация PowerPoint</vt:lpstr>
      <vt:lpstr>Презентация PowerPoint</vt:lpstr>
      <vt:lpstr>                Основные правила безопасного                                      поведения:</vt:lpstr>
      <vt:lpstr>               Основные правила безопасного                                     поведения:</vt:lpstr>
      <vt:lpstr>                  Основные правила безопасного                                          поведения:</vt:lpstr>
      <vt:lpstr>                  Основные правила безопасного                                          поведения:</vt:lpstr>
      <vt:lpstr>     ЧТО ДЕЛАТЬ ЕСЛИ…..ТЫ ПОТЕРЯЛСЯ</vt:lpstr>
      <vt:lpstr>              ВАРИАНТЫ РЕШЕНИЙ:</vt:lpstr>
      <vt:lpstr>                ПРАВИЛЬНОЕ РЕШЕНИЕ:</vt:lpstr>
      <vt:lpstr>                                        ПОМНИ:</vt:lpstr>
      <vt:lpstr>                             ЧТО ДЕЛАТЬ ЕСЛИ…..              ТЫ ОДИН ДОМА, А В ДВЕРЬ ЗВОНЯТ</vt:lpstr>
      <vt:lpstr>Незнакомцы могут       сказать:</vt:lpstr>
      <vt:lpstr>                     ВАРИАНТЫ РЕШЕНИЙ:</vt:lpstr>
      <vt:lpstr>                      ПРАВИЛЬНОЕ РЕШЕНИЕ:           </vt:lpstr>
      <vt:lpstr>                                  ПОМНИ:</vt:lpstr>
      <vt:lpstr>                                ЧТО ДЕЛАТЬ ЕСЛИ…..                ПРИСТАЕТ НЕЗНАКОМЫЙ ЧЕЛОВЕК</vt:lpstr>
      <vt:lpstr>         НЕЗНАКОМЫЕ ЛЮДИ МОГУТ:</vt:lpstr>
      <vt:lpstr>                       ВАРИАНТЫ РЕШЕНИЙ:</vt:lpstr>
      <vt:lpstr>                     ПРАВИЛЬНОЕ РЕШЕНИЕ:</vt:lpstr>
      <vt:lpstr>                        ПРАВИЛЬНОЕ РЕШЕНИЕ:</vt:lpstr>
      <vt:lpstr>         НИ В КОЕМ СЛУЧАЕ НЕЛЬЗЯ:</vt:lpstr>
      <vt:lpstr>                                 ОСОБЫЙ СЛУЧАЙ:</vt:lpstr>
      <vt:lpstr>                           ПОМНИ:</vt:lpstr>
      <vt:lpstr>                                   ПОМНИ:</vt:lpstr>
      <vt:lpstr>                              ЧТО ДЕЛАТЬ ЕСЛИ…..             НЕ УСПЕЛ ВЫЙТИ ИЗ ВАГОНА МЕТРО</vt:lpstr>
      <vt:lpstr>                     ВАРИАНТЫ РЕШЕНИЙ:</vt:lpstr>
      <vt:lpstr>                     ПРАВИЛЬНОЕ РЕШЕНИЕ:</vt:lpstr>
      <vt:lpstr>                                       ПОМНИ:</vt:lpstr>
      <vt:lpstr>                              ЧТО ДЕЛАТЬ ЕСЛИ…..             ТЕБЕ ПИШЕТ В ИНТЕРНЕТЕ НЕЗНАКОМЕЦ</vt:lpstr>
      <vt:lpstr>                     ВАРИАНТЫ РЕШЕНИЙ:</vt:lpstr>
      <vt:lpstr>                     ПРАВИЛЬНОЕ РЕШЕНИЕ:</vt:lpstr>
      <vt:lpstr>       4 правила безопасного поведения:</vt:lpstr>
      <vt:lpstr>          4 правила безопасного поведения: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58</cp:revision>
  <dcterms:created xsi:type="dcterms:W3CDTF">2017-04-20T16:30:46Z</dcterms:created>
  <dcterms:modified xsi:type="dcterms:W3CDTF">2021-04-28T15:30:01Z</dcterms:modified>
</cp:coreProperties>
</file>