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303" r:id="rId4"/>
    <p:sldId id="304" r:id="rId5"/>
    <p:sldId id="306" r:id="rId6"/>
    <p:sldId id="307" r:id="rId7"/>
    <p:sldId id="308" r:id="rId8"/>
    <p:sldId id="309" r:id="rId9"/>
    <p:sldId id="310" r:id="rId10"/>
    <p:sldId id="311" r:id="rId11"/>
  </p:sldIdLst>
  <p:sldSz cx="9144000" cy="6858000" type="screen4x3"/>
  <p:notesSz cx="6669088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9BE46C51-BCA9-4D2B-9187-4CAFA8243A42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FBCB8AC5-88D7-453B-AFE1-A13942E04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30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8435852B-2FE0-4382-8B2F-07637EB28CA5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5" tIns="45213" rIns="90425" bIns="452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689516"/>
            <a:ext cx="5335270" cy="4442698"/>
          </a:xfrm>
          <a:prstGeom prst="rect">
            <a:avLst/>
          </a:prstGeom>
        </p:spPr>
        <p:txBody>
          <a:bodyPr vert="horz" lIns="90425" tIns="45213" rIns="90425" bIns="452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251E0974-3927-4B17-8532-52AD4FC01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11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93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75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06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4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0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76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94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15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22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36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8E79-D5F6-42EC-B0BC-606080F470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4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detskiy-sad/okruzhayushchiy-mir/2020/12/12/prezentatsiya-k-konspektu-nod-po-oznakomleniyu-s-mir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c.uralschool.ru/?section_id=17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2300"/>
            <a:ext cx="40767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3" y="4293096"/>
            <a:ext cx="5184577" cy="2390863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Логопедическое занятие</a:t>
            </a:r>
          </a:p>
          <a:p>
            <a:pPr algn="r"/>
            <a:r>
              <a:rPr lang="ru-RU" sz="2000" dirty="0" smtClean="0"/>
              <a:t>учитель-логопед: С. В. Захарцева</a:t>
            </a:r>
          </a:p>
          <a:p>
            <a:pPr algn="r"/>
            <a:r>
              <a:rPr lang="ru-RU" sz="2000" dirty="0"/>
              <a:t>ГБОУ «Речевой центр», г</a:t>
            </a:r>
            <a:r>
              <a:rPr lang="ru-RU" sz="2000" dirty="0" smtClean="0"/>
              <a:t>. Екатеринбург</a:t>
            </a:r>
          </a:p>
          <a:p>
            <a:pPr algn="r"/>
            <a:r>
              <a:rPr lang="ru-RU" sz="2000" dirty="0" smtClean="0"/>
              <a:t>январь, </a:t>
            </a:r>
            <a:r>
              <a:rPr lang="ru-RU" sz="2000" dirty="0" smtClean="0"/>
              <a:t>2022</a:t>
            </a:r>
          </a:p>
          <a:p>
            <a:pPr algn="r"/>
            <a:endParaRPr lang="ru-RU" sz="2000" dirty="0" smtClean="0"/>
          </a:p>
          <a:p>
            <a:pPr algn="r"/>
            <a:r>
              <a:rPr lang="ru-RU" sz="1900" dirty="0" smtClean="0"/>
              <a:t>Используемые ресурсы;</a:t>
            </a:r>
          </a:p>
          <a:p>
            <a:pPr algn="r"/>
            <a:r>
              <a:rPr lang="en-US" sz="1900" dirty="0">
                <a:hlinkClick r:id="rId3"/>
              </a:rPr>
              <a:t>https://</a:t>
            </a:r>
            <a:r>
              <a:rPr lang="en-US" sz="1900" dirty="0" smtClean="0">
                <a:hlinkClick r:id="rId3"/>
              </a:rPr>
              <a:t>nsportal.ru/detskiy-sad/okruzhayushchiy-mir/2020/12/12/prezentatsiya-k-konspektu-nod-po-oznakomleniyu-s-mirom</a:t>
            </a:r>
            <a:endParaRPr lang="ru-RU" sz="1900" dirty="0" smtClean="0"/>
          </a:p>
          <a:p>
            <a:pPr algn="r"/>
            <a:r>
              <a:rPr lang="en-US" sz="1900" dirty="0">
                <a:hlinkClick r:id="rId4"/>
              </a:rPr>
              <a:t>https://rc.uralschool.ru/?</a:t>
            </a:r>
            <a:r>
              <a:rPr lang="en-US" sz="1900" dirty="0" smtClean="0">
                <a:hlinkClick r:id="rId4"/>
              </a:rPr>
              <a:t>section_id=175</a:t>
            </a:r>
            <a:endParaRPr lang="ru-RU" sz="1900" smtClean="0"/>
          </a:p>
          <a:p>
            <a:pPr algn="r"/>
            <a:r>
              <a:rPr lang="ru-RU" sz="1900" smtClean="0"/>
              <a:t>Всемирная </a:t>
            </a:r>
            <a:r>
              <a:rPr lang="ru-RU" sz="1900" dirty="0" smtClean="0"/>
              <a:t>сеть Интернет.</a:t>
            </a:r>
            <a:endParaRPr lang="ru-RU" sz="1900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59004" y="4172063"/>
            <a:ext cx="1152128" cy="10410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7862" y="0"/>
            <a:ext cx="6926138" cy="398342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Коррекционно-развивающий курс</a:t>
            </a:r>
            <a:br>
              <a:rPr lang="ru-RU" sz="3200" dirty="0" smtClean="0"/>
            </a:br>
            <a:r>
              <a:rPr lang="ru-RU" sz="3200" dirty="0" smtClean="0"/>
              <a:t>«Развитие речи»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6000" dirty="0" smtClean="0"/>
              <a:t>19 января, среда</a:t>
            </a:r>
            <a:br>
              <a:rPr lang="ru-RU" sz="60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6000" dirty="0" smtClean="0"/>
              <a:t>Время года: зима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91053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705"/>
            <a:ext cx="8496944" cy="1800110"/>
          </a:xfrm>
        </p:spPr>
        <p:txBody>
          <a:bodyPr>
            <a:normAutofit/>
          </a:bodyPr>
          <a:lstStyle/>
          <a:p>
            <a:r>
              <a:rPr lang="ru-RU" sz="3600" dirty="0"/>
              <a:t>Вспомни, что  </a:t>
            </a:r>
            <a:r>
              <a:rPr lang="ru-RU" sz="3600" dirty="0" smtClean="0"/>
              <a:t>делали </a:t>
            </a:r>
            <a:r>
              <a:rPr lang="ru-RU" sz="3600" dirty="0"/>
              <a:t>сегодня на занятии.</a:t>
            </a:r>
            <a:br>
              <a:rPr lang="ru-RU" sz="36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600" dirty="0" smtClean="0"/>
              <a:t>Оцени свою работу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(выбери подходящий смайлик)</a:t>
            </a:r>
            <a:endParaRPr lang="ru-RU" sz="2000" dirty="0"/>
          </a:p>
        </p:txBody>
      </p:sp>
      <p:pic>
        <p:nvPicPr>
          <p:cNvPr id="4" name="Содержимое 3" descr="hello_html_6231d2b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090" y="1932146"/>
            <a:ext cx="1945123" cy="2032455"/>
          </a:xfrm>
        </p:spPr>
      </p:pic>
      <p:pic>
        <p:nvPicPr>
          <p:cNvPr id="5" name="Рисунок 4" descr="hello_html_6231d2b9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8195" y="2013934"/>
            <a:ext cx="1864838" cy="1950667"/>
          </a:xfrm>
          <a:prstGeom prst="rect">
            <a:avLst/>
          </a:prstGeom>
        </p:spPr>
      </p:pic>
      <p:pic>
        <p:nvPicPr>
          <p:cNvPr id="6" name="Рисунок 5" descr="hello_html_6231d2b9 — копия —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013934"/>
            <a:ext cx="1821889" cy="1800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9532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Я со всем справился!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88195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 меня возникали трудности.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Мне было сложно.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3528" y="5320832"/>
            <a:ext cx="2232248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80183" y="5293332"/>
            <a:ext cx="2376264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Будь внимательнее, и всё получиться!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44208" y="5320832"/>
            <a:ext cx="2448272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 расстраивайся! Будем учиться дальше!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06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5" y="382336"/>
            <a:ext cx="664932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3600400" cy="2840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01370"/>
            <a:ext cx="3015335" cy="350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2520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r="4642"/>
          <a:stretch/>
        </p:blipFill>
        <p:spPr>
          <a:xfrm>
            <a:off x="136478" y="253628"/>
            <a:ext cx="2825086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71" y="291727"/>
            <a:ext cx="2676525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8" y="3397024"/>
            <a:ext cx="271462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69" y="291728"/>
            <a:ext cx="271462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/>
          <a:stretch/>
        </p:blipFill>
        <p:spPr>
          <a:xfrm>
            <a:off x="3314517" y="3416074"/>
            <a:ext cx="2706279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202312" y="5085184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Пропой гласные на одном выдохе.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4537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million-wallpapers.ru/wallpapers/6/54/361428642842177/zimnyaya-odezh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12"/>
          <a:stretch/>
        </p:blipFill>
        <p:spPr bwMode="auto">
          <a:xfrm>
            <a:off x="0" y="19270"/>
            <a:ext cx="5708073" cy="570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oir.mobi/uploads/posts/2021-05/1620845015_58-oir_mobi-p-medved-zimoi-v-berloge-zhivotnie-krasivo-f-64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CFD"/>
              </a:clrFrom>
              <a:clrTo>
                <a:srgbClr val="F2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7"/>
          <a:stretch/>
        </p:blipFill>
        <p:spPr bwMode="auto">
          <a:xfrm>
            <a:off x="0" y="4316083"/>
            <a:ext cx="2061870" cy="1412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4820497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И на ёлке – снег, снег.</a:t>
            </a:r>
          </a:p>
          <a:p>
            <a:pPr algn="ctr"/>
            <a:r>
              <a:rPr lang="ru-RU" sz="2400" i="1" dirty="0" smtClean="0"/>
              <a:t>И под ёлкой – снег, снег.</a:t>
            </a:r>
          </a:p>
          <a:p>
            <a:pPr algn="ctr"/>
            <a:r>
              <a:rPr lang="ru-RU" sz="2400" i="1" dirty="0" smtClean="0"/>
              <a:t>А под снегом спит медведь.</a:t>
            </a:r>
          </a:p>
          <a:p>
            <a:pPr algn="ctr"/>
            <a:r>
              <a:rPr lang="ru-RU" sz="2400" i="1" dirty="0" smtClean="0"/>
              <a:t>Тише, тише, не шуметь!</a:t>
            </a:r>
            <a:endParaRPr lang="ru-RU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843170" y="548679"/>
            <a:ext cx="31844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Проговори скороговорку</a:t>
            </a:r>
          </a:p>
          <a:p>
            <a:pPr algn="ctr"/>
            <a:r>
              <a:rPr lang="ru-RU" sz="2800" dirty="0" smtClean="0"/>
              <a:t>с интонацией</a:t>
            </a:r>
          </a:p>
          <a:p>
            <a:pPr algn="ctr"/>
            <a:r>
              <a:rPr lang="ru-RU" sz="2800" dirty="0" smtClean="0"/>
              <a:t>и покажи движениями.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1537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5"/>
            <a:ext cx="5775189" cy="6791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0152" y="122717"/>
            <a:ext cx="30963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Маша и Саша на </a:t>
            </a:r>
            <a:r>
              <a:rPr lang="ru-RU" sz="2400" dirty="0" smtClean="0"/>
              <a:t>прогулке.</a:t>
            </a:r>
            <a:endParaRPr lang="ru-RU" sz="2400" dirty="0"/>
          </a:p>
          <a:p>
            <a:r>
              <a:rPr lang="ru-RU" sz="2400" dirty="0" smtClean="0"/>
              <a:t>Чем заняты дети?</a:t>
            </a:r>
          </a:p>
          <a:p>
            <a:r>
              <a:rPr lang="ru-RU" sz="2400" dirty="0" smtClean="0"/>
              <a:t> </a:t>
            </a:r>
            <a:endParaRPr lang="ru-RU" sz="2400" dirty="0" smtClean="0"/>
          </a:p>
          <a:p>
            <a:r>
              <a:rPr lang="ru-RU" sz="2400" dirty="0" smtClean="0"/>
              <a:t>Скажи </a:t>
            </a:r>
            <a:r>
              <a:rPr lang="ru-RU" sz="2400" dirty="0" smtClean="0"/>
              <a:t>про одежду детей и про свою одежду:</a:t>
            </a:r>
          </a:p>
          <a:p>
            <a:r>
              <a:rPr lang="ru-RU" sz="2400" i="1" dirty="0" smtClean="0"/>
              <a:t>«У Маши - машина куртка</a:t>
            </a:r>
            <a:r>
              <a:rPr lang="ru-RU" sz="2400" i="1" dirty="0" smtClean="0"/>
              <a:t>, у Саши – </a:t>
            </a:r>
            <a:r>
              <a:rPr lang="ru-RU" sz="2400" i="1" dirty="0" err="1" smtClean="0"/>
              <a:t>сашина</a:t>
            </a:r>
            <a:r>
              <a:rPr lang="ru-RU" sz="2400" i="1" dirty="0" smtClean="0"/>
              <a:t> куртка,  </a:t>
            </a:r>
            <a:r>
              <a:rPr lang="ru-RU" sz="2400" i="1" dirty="0" smtClean="0"/>
              <a:t>у меня – моя </a:t>
            </a:r>
            <a:r>
              <a:rPr lang="ru-RU" sz="2400" i="1" dirty="0" smtClean="0"/>
              <a:t>куртка».</a:t>
            </a:r>
            <a:endParaRPr lang="ru-RU" sz="2400" i="1" dirty="0" smtClean="0"/>
          </a:p>
          <a:p>
            <a:r>
              <a:rPr lang="ru-RU" sz="2400" i="1" dirty="0" smtClean="0"/>
              <a:t>«У Саши – </a:t>
            </a:r>
            <a:r>
              <a:rPr lang="ru-RU" sz="2400" i="1" dirty="0" err="1" smtClean="0"/>
              <a:t>сашин</a:t>
            </a:r>
            <a:r>
              <a:rPr lang="ru-RU" sz="2400" i="1" dirty="0" smtClean="0"/>
              <a:t> шарф, у Маши нет шарфа, у меня – мой шарф». </a:t>
            </a:r>
          </a:p>
          <a:p>
            <a:r>
              <a:rPr lang="ru-RU" sz="2400" i="1" dirty="0" smtClean="0"/>
              <a:t>Слова: штаны, варежки, шапка, капюшон.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566787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B8F0F1"/>
              </a:clrFrom>
              <a:clrTo>
                <a:srgbClr val="B8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3"/>
          <a:stretch/>
        </p:blipFill>
        <p:spPr>
          <a:xfrm>
            <a:off x="773357" y="764704"/>
            <a:ext cx="6898889" cy="6093296"/>
          </a:xfrm>
          <a:prstGeom prst="rect">
            <a:avLst/>
          </a:prstGeom>
        </p:spPr>
      </p:pic>
      <p:sp>
        <p:nvSpPr>
          <p:cNvPr id="4" name="6-конечная звезда 3"/>
          <p:cNvSpPr/>
          <p:nvPr/>
        </p:nvSpPr>
        <p:spPr>
          <a:xfrm>
            <a:off x="1259632" y="959518"/>
            <a:ext cx="2087506" cy="260182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7-конечная звезда 4"/>
          <p:cNvSpPr/>
          <p:nvPr/>
        </p:nvSpPr>
        <p:spPr>
          <a:xfrm>
            <a:off x="5285688" y="1185612"/>
            <a:ext cx="2004077" cy="214964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923928" y="1386712"/>
            <a:ext cx="776903" cy="8006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5200761" y="3497180"/>
            <a:ext cx="1804737" cy="1446133"/>
          </a:xfrm>
          <a:prstGeom prst="star4">
            <a:avLst>
              <a:gd name="adj" fmla="val 20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3748780" y="2196264"/>
            <a:ext cx="1127198" cy="11389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694247" y="5157192"/>
            <a:ext cx="1300819" cy="14277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3508680" y="3355145"/>
            <a:ext cx="1428242" cy="15881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5285688" y="4725144"/>
            <a:ext cx="1878599" cy="198353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2 11"/>
          <p:cNvSpPr/>
          <p:nvPr/>
        </p:nvSpPr>
        <p:spPr>
          <a:xfrm>
            <a:off x="773358" y="3355145"/>
            <a:ext cx="2735322" cy="335353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8840" y="92008"/>
            <a:ext cx="8723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Угадай, какая одежда </a:t>
            </a:r>
            <a:r>
              <a:rPr lang="ru-RU" sz="2800" dirty="0" smtClean="0"/>
              <a:t>спрятана?</a:t>
            </a:r>
          </a:p>
          <a:p>
            <a:r>
              <a:rPr lang="ru-RU" sz="2800" dirty="0" smtClean="0"/>
              <a:t>Проверь себя, нажимая на нужную звёздочку.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9467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B8F0F1"/>
              </a:clrFrom>
              <a:clrTo>
                <a:srgbClr val="B8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3"/>
          <a:stretch/>
        </p:blipFill>
        <p:spPr>
          <a:xfrm>
            <a:off x="773357" y="764704"/>
            <a:ext cx="6898889" cy="60932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9200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Составь </a:t>
            </a:r>
            <a:r>
              <a:rPr lang="ru-RU" sz="2600" dirty="0" smtClean="0"/>
              <a:t>словосочетания. Проговори, изменяя </a:t>
            </a:r>
            <a:r>
              <a:rPr lang="ru-RU" sz="2600" dirty="0" smtClean="0"/>
              <a:t>слово «тёплый</a:t>
            </a:r>
            <a:r>
              <a:rPr lang="ru-RU" sz="2600" dirty="0" smtClean="0"/>
              <a:t>»</a:t>
            </a:r>
          </a:p>
          <a:p>
            <a:r>
              <a:rPr lang="ru-RU" sz="2800" i="1" dirty="0" smtClean="0"/>
              <a:t>«Тёпл</a:t>
            </a:r>
            <a:r>
              <a:rPr lang="ru-RU" sz="2800" i="1" u="sng" dirty="0" smtClean="0"/>
              <a:t>ый</a:t>
            </a:r>
            <a:r>
              <a:rPr lang="ru-RU" sz="2800" i="1" dirty="0" smtClean="0"/>
              <a:t> свитер, тёпл</a:t>
            </a:r>
            <a:r>
              <a:rPr lang="ru-RU" sz="2800" i="1" u="sng" dirty="0" smtClean="0"/>
              <a:t>ая</a:t>
            </a:r>
            <a:r>
              <a:rPr lang="ru-RU" sz="2800" i="1" dirty="0" smtClean="0"/>
              <a:t> шапка, …»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547864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B8F0F1"/>
              </a:clrFrom>
              <a:clrTo>
                <a:srgbClr val="B8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t="5234" r="4171" b="8891"/>
          <a:stretch/>
        </p:blipFill>
        <p:spPr>
          <a:xfrm>
            <a:off x="121940" y="1327535"/>
            <a:ext cx="5557077" cy="49817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840" y="92008"/>
            <a:ext cx="8795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Найди </a:t>
            </a:r>
            <a:r>
              <a:rPr lang="ru-RU" sz="2800" dirty="0" smtClean="0"/>
              <a:t>пары </a:t>
            </a:r>
            <a:r>
              <a:rPr lang="ru-RU" sz="2800" dirty="0"/>
              <a:t>большой и маленький предмет </a:t>
            </a:r>
            <a:r>
              <a:rPr lang="ru-RU" sz="2800" dirty="0" smtClean="0"/>
              <a:t>одежды и </a:t>
            </a:r>
            <a:r>
              <a:rPr lang="ru-RU" sz="2800" dirty="0" smtClean="0"/>
              <a:t>назови : </a:t>
            </a:r>
            <a:r>
              <a:rPr lang="ru-RU" sz="2800" i="1" dirty="0" smtClean="0"/>
              <a:t>«Свитер – свитерок, шапка – шапочка, …»</a:t>
            </a:r>
            <a:endParaRPr lang="ru-RU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B8F0F1"/>
              </a:clrFrom>
              <a:clrTo>
                <a:srgbClr val="B8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t="5234" r="4171" b="8891"/>
          <a:stretch/>
        </p:blipFill>
        <p:spPr>
          <a:xfrm flipH="1">
            <a:off x="5607703" y="3645024"/>
            <a:ext cx="3332985" cy="298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45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.znanio.ru/d5af0e/92/b8/0e95cdbcf7399caace6c1cdc97b63d1eb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t="12275" r="15111" b="21019"/>
          <a:stretch/>
        </p:blipFill>
        <p:spPr bwMode="auto">
          <a:xfrm>
            <a:off x="144313" y="791840"/>
            <a:ext cx="8820175" cy="589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400" y="163480"/>
            <a:ext cx="7736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Ч</a:t>
            </a:r>
            <a:r>
              <a:rPr lang="ru-RU" sz="2800" dirty="0" smtClean="0"/>
              <a:t>то </a:t>
            </a:r>
            <a:r>
              <a:rPr lang="ru-RU" sz="2800" dirty="0" smtClean="0"/>
              <a:t>перепутал художник?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81843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</Template>
  <TotalTime>5035</TotalTime>
  <Words>241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день победы</vt:lpstr>
      <vt:lpstr>Коррекционно-развивающий курс «Развитие речи»  19 января, среда  Время года: зима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Вспомни, что  делали сегодня на занятии.  Оцени свою работу (выбери подходящий смайлик)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гласных</dc:title>
  <dc:creator>Светлана В. Дюндина</dc:creator>
  <cp:lastModifiedBy>Светлана В. Дюндина</cp:lastModifiedBy>
  <cp:revision>421</cp:revision>
  <cp:lastPrinted>2021-12-15T03:11:44Z</cp:lastPrinted>
  <dcterms:created xsi:type="dcterms:W3CDTF">2016-09-27T04:10:24Z</dcterms:created>
  <dcterms:modified xsi:type="dcterms:W3CDTF">2022-01-19T07:37:43Z</dcterms:modified>
</cp:coreProperties>
</file>