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>
        <p:scale>
          <a:sx n="80" d="100"/>
          <a:sy n="80" d="100"/>
        </p:scale>
        <p:origin x="-1522" y="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2636912"/>
            <a:ext cx="5005064" cy="144016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4A1F6A-164B-43BA-A19E-4AE6BB502A21}" type="slidenum">
              <a:rPr lang="ru-RU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‹#›</a:t>
            </a:fld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49755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323528" y="2204864"/>
            <a:ext cx="842493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49755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204864"/>
            <a:ext cx="842493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132856"/>
            <a:ext cx="6156176" cy="2376264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 Black" pitchFamily="34" charset="0"/>
              </a:rPr>
              <a:t>Как справиться со стрессом </a:t>
            </a:r>
            <a:br>
              <a:rPr lang="ru-RU" sz="3200" b="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200" b="0" dirty="0" smtClean="0">
                <a:solidFill>
                  <a:schemeClr val="tx1"/>
                </a:solidFill>
                <a:latin typeface="Arial Black" pitchFamily="34" charset="0"/>
              </a:rPr>
              <a:t>(краткая инструкция для подростков)</a:t>
            </a:r>
            <a:endParaRPr lang="ru-RU" sz="3200" b="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056784" cy="10081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Признавать чувства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Julia\Desktop\дистант школа\Руки\стресс для подростков\asd7BniNFa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704856" cy="108012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Проверять информацию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Julia\Desktop\дистант школа\Руки\стресс для подростков\cJF-tuD56R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06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44816" cy="10081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Распределять время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3074" name="Picture 2" descr="C:\Users\Julia\Desktop\дистант школа\Руки\стресс для подростков\yidkFxYPJ_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84784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72808" cy="10081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Обращаться к опыту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Julia\Desktop\дистант школа\Руки\стресс для подростков\YIonCPTUoF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36904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Поддерживать себя физически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Julia\Desktop\дистант школа\Руки\стресс для подростков\JQnVZQZVeG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13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12241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Запрашивать помощь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146" name="Picture 2" descr="C:\Users\Julia\Desktop\дистант школа\Руки\стресс для подростков\NeGk00o3zt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30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8c521bf21036165f2468dfd123c9a559fdfb5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32</Words>
  <Application>Microsoft Office PowerPoint</Application>
  <PresentationFormat>Экран 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Как справиться со стрессом  (краткая инструкция для подростков)</vt:lpstr>
      <vt:lpstr>Признавать чувства</vt:lpstr>
      <vt:lpstr>Проверять информацию</vt:lpstr>
      <vt:lpstr>Распределять время</vt:lpstr>
      <vt:lpstr>Обращаться к опыту</vt:lpstr>
      <vt:lpstr>Поддерживать себя физически</vt:lpstr>
      <vt:lpstr>Запрашивать помощь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Летняя вечеринка</dc:title>
  <dc:creator>obstinate</dc:creator>
  <dc:description>Шаблон презентации с сайта https://presentation-creation.ru/</dc:description>
  <cp:lastModifiedBy>Пользователь Windows</cp:lastModifiedBy>
  <cp:revision>581</cp:revision>
  <dcterms:created xsi:type="dcterms:W3CDTF">2018-02-25T09:09:03Z</dcterms:created>
  <dcterms:modified xsi:type="dcterms:W3CDTF">2020-04-13T07:33:32Z</dcterms:modified>
</cp:coreProperties>
</file>