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04" autoAdjust="0"/>
  </p:normalViewPr>
  <p:slideViewPr>
    <p:cSldViewPr>
      <p:cViewPr>
        <p:scale>
          <a:sx n="80" d="100"/>
          <a:sy n="80" d="100"/>
        </p:scale>
        <p:origin x="-1522" y="16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/>
              <a:t>Оригинальные шаблоны для презентаций: </a:t>
            </a:r>
            <a:r>
              <a:rPr lang="ru-RU" sz="1200" dirty="0" smtClean="0">
                <a:hlinkClick r:id="rId3"/>
              </a:rPr>
              <a:t>https://presentation-creation.ru/powerpoint-templates.html</a:t>
            </a:r>
            <a:r>
              <a:rPr lang="en-US" sz="1200" dirty="0" smtClean="0"/>
              <a:t> </a:t>
            </a:r>
            <a:endParaRPr lang="ru-RU" sz="1200" dirty="0" smtClean="0"/>
          </a:p>
          <a:p>
            <a:r>
              <a:rPr lang="ru-RU" sz="1200" dirty="0" smtClean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95936" y="2636912"/>
            <a:ext cx="5005064" cy="1440160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44A1F6A-164B-43BA-A19E-4AE6BB502A21}" type="slidenum">
              <a:rPr lang="ru-RU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pPr/>
              <a:t>‹#›</a:t>
            </a:fld>
            <a:endParaRPr lang="ru-RU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497553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323528" y="2204864"/>
            <a:ext cx="842493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7497553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2204864"/>
            <a:ext cx="8424936" cy="4176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6">
              <a:lumMod val="60000"/>
              <a:lumOff val="4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2132856"/>
            <a:ext cx="6156176" cy="2376264"/>
          </a:xfrm>
        </p:spPr>
        <p:txBody>
          <a:bodyPr>
            <a:noAutofit/>
          </a:bodyPr>
          <a:lstStyle/>
          <a:p>
            <a:r>
              <a:rPr lang="ru-RU" sz="3200" b="0" dirty="0" smtClean="0">
                <a:solidFill>
                  <a:schemeClr val="tx1"/>
                </a:solidFill>
                <a:latin typeface="Arial Black" pitchFamily="34" charset="0"/>
              </a:rPr>
              <a:t>Как справиться со стрессом </a:t>
            </a:r>
            <a:br>
              <a:rPr lang="ru-RU" sz="3200" b="0" dirty="0" smtClean="0">
                <a:solidFill>
                  <a:schemeClr val="tx1"/>
                </a:solidFill>
                <a:latin typeface="Arial Black" pitchFamily="34" charset="0"/>
              </a:rPr>
            </a:br>
            <a:r>
              <a:rPr lang="ru-RU" sz="3200" b="0" dirty="0" smtClean="0">
                <a:solidFill>
                  <a:schemeClr val="tx1"/>
                </a:solidFill>
                <a:latin typeface="Arial Black" pitchFamily="34" charset="0"/>
              </a:rPr>
              <a:t>(краткая инструкция для подростков)</a:t>
            </a:r>
            <a:endParaRPr lang="ru-RU" sz="3200" b="0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75656" y="332656"/>
            <a:ext cx="7056784" cy="100811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Arial Black" pitchFamily="34" charset="0"/>
              </a:rPr>
              <a:t>Признавать чувства</a:t>
            </a:r>
            <a:endParaRPr lang="ru-RU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1026" name="Picture 2" descr="C:\Users\Julia\Desktop\дистант школа\Руки\стресс для подростков\asd7BniNFaM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84784"/>
            <a:ext cx="493776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704856" cy="1080120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Arial Black" pitchFamily="34" charset="0"/>
              </a:rPr>
              <a:t>Проверять информацию</a:t>
            </a:r>
            <a:endParaRPr lang="ru-RU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2050" name="Picture 2" descr="C:\Users\Julia\Desktop\дистант школа\Руки\стресс для подростков\cJF-tuD56R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84784"/>
            <a:ext cx="493776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061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344816" cy="100811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Arial Black" pitchFamily="34" charset="0"/>
              </a:rPr>
              <a:t>Распределять время</a:t>
            </a:r>
            <a:endParaRPr lang="ru-RU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3074" name="Picture 2" descr="C:\Users\Julia\Desktop\дистант школа\Руки\стресс для подростков\yidkFxYPJ_A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484784"/>
            <a:ext cx="493776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94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272808" cy="1008112"/>
          </a:xfrm>
        </p:spPr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tx1"/>
                </a:solidFill>
                <a:latin typeface="Arial Black" pitchFamily="34" charset="0"/>
              </a:rPr>
              <a:t>Обращаться к опыту</a:t>
            </a:r>
            <a:endParaRPr lang="ru-RU" sz="4000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4098" name="Picture 2" descr="C:\Users\Julia\Desktop\дистант школа\Руки\стресс для подростков\YIonCPTUoF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556792"/>
            <a:ext cx="493776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81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8136904" cy="122413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Поддерживать себя физически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5122" name="Picture 2" descr="C:\Users\Julia\Desktop\дистант школа\Руки\стресс для подростков\JQnVZQZVeG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556792"/>
            <a:ext cx="493776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138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776864" cy="122413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Arial Black" pitchFamily="34" charset="0"/>
              </a:rPr>
              <a:t>Запрашивать помощь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  <p:pic>
        <p:nvPicPr>
          <p:cNvPr id="6146" name="Picture 2" descr="C:\Users\Julia\Desktop\дистант школа\Руки\стресс для подростков\NeGk00o3zt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84784"/>
            <a:ext cx="4937760" cy="4937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300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8c521bf21036165f2468dfd123c9a559fdfb5"/>
</p:tagLst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1618</TotalTime>
  <Words>32</Words>
  <Application>Microsoft Office PowerPoint</Application>
  <PresentationFormat>Экран (4:3)</PresentationFormat>
  <Paragraphs>10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Как справиться со стрессом  (краткая инструкция для подростков)</vt:lpstr>
      <vt:lpstr>Признавать чувства</vt:lpstr>
      <vt:lpstr>Проверять информацию</vt:lpstr>
      <vt:lpstr>Распределять время</vt:lpstr>
      <vt:lpstr>Обращаться к опыту</vt:lpstr>
      <vt:lpstr>Поддерживать себя физически</vt:lpstr>
      <vt:lpstr>Запрашивать помощь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Летняя вечеринка</dc:title>
  <dc:creator>obstinate</dc:creator>
  <dc:description>Шаблон презентации с сайта https://presentation-creation.ru/</dc:description>
  <cp:lastModifiedBy>Пользователь Windows</cp:lastModifiedBy>
  <cp:revision>581</cp:revision>
  <dcterms:created xsi:type="dcterms:W3CDTF">2018-02-25T09:09:03Z</dcterms:created>
  <dcterms:modified xsi:type="dcterms:W3CDTF">2020-04-13T07:33:32Z</dcterms:modified>
</cp:coreProperties>
</file>