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70" r:id="rId7"/>
    <p:sldId id="260" r:id="rId8"/>
    <p:sldId id="271" r:id="rId9"/>
    <p:sldId id="261" r:id="rId10"/>
    <p:sldId id="272" r:id="rId11"/>
    <p:sldId id="262" r:id="rId12"/>
    <p:sldId id="273" r:id="rId13"/>
    <p:sldId id="263" r:id="rId14"/>
    <p:sldId id="274" r:id="rId15"/>
    <p:sldId id="264" r:id="rId16"/>
    <p:sldId id="275" r:id="rId17"/>
    <p:sldId id="265" r:id="rId18"/>
    <p:sldId id="276" r:id="rId19"/>
    <p:sldId id="266" r:id="rId20"/>
    <p:sldId id="277" r:id="rId21"/>
    <p:sldId id="267" r:id="rId22"/>
    <p:sldId id="278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E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A03E-EB60-4F56-9F64-9246A200FA9E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327-186A-433A-9656-0CFD35CE8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62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A03E-EB60-4F56-9F64-9246A200FA9E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327-186A-433A-9656-0CFD35CE8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22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A03E-EB60-4F56-9F64-9246A200FA9E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327-186A-433A-9656-0CFD35CE8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7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A03E-EB60-4F56-9F64-9246A200FA9E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327-186A-433A-9656-0CFD35CE8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0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A03E-EB60-4F56-9F64-9246A200FA9E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327-186A-433A-9656-0CFD35CE8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6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A03E-EB60-4F56-9F64-9246A200FA9E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327-186A-433A-9656-0CFD35CE8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7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A03E-EB60-4F56-9F64-9246A200FA9E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327-186A-433A-9656-0CFD35CE8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1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A03E-EB60-4F56-9F64-9246A200FA9E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327-186A-433A-9656-0CFD35CE8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54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A03E-EB60-4F56-9F64-9246A200FA9E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327-186A-433A-9656-0CFD35CE8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4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A03E-EB60-4F56-9F64-9246A200FA9E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327-186A-433A-9656-0CFD35CE8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9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A03E-EB60-4F56-9F64-9246A200FA9E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327-186A-433A-9656-0CFD35CE8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55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5A03E-EB60-4F56-9F64-9246A200FA9E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43327-186A-433A-9656-0CFD35CE8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39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2765" y="1647731"/>
            <a:ext cx="9144000" cy="265893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занятие «Страна эмоций» (продолжение)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32356" y="5504507"/>
            <a:ext cx="7372539" cy="860079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педагог-психолог ГБОУ «Речевой центр»: Цыпленкова Е. 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0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666" y="5794217"/>
            <a:ext cx="2820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Следующее задание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06" r="15297" b="50218"/>
          <a:stretch/>
        </p:blipFill>
        <p:spPr bwMode="auto">
          <a:xfrm>
            <a:off x="4655939" y="2007559"/>
            <a:ext cx="3030453" cy="29239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3468" y="1138569"/>
            <a:ext cx="4429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Правильно! Это злость.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5. Посмотри внимательно на картинки и выбери испуганного мальчика.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8" t="50278" r="2199" b="1605"/>
          <a:stretch/>
        </p:blipFill>
        <p:spPr bwMode="auto">
          <a:xfrm>
            <a:off x="2781506" y="2372362"/>
            <a:ext cx="6628988" cy="2622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0614" y="5676523"/>
            <a:ext cx="193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Проверь себя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666" y="5802556"/>
            <a:ext cx="2820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Следующее задание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666" y="47766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8" t="50278" r="2199" b="1605"/>
          <a:stretch/>
        </p:blipFill>
        <p:spPr bwMode="auto">
          <a:xfrm>
            <a:off x="2221427" y="1967787"/>
            <a:ext cx="8173187" cy="30796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люс 6"/>
          <p:cNvSpPr/>
          <p:nvPr/>
        </p:nvSpPr>
        <p:spPr>
          <a:xfrm>
            <a:off x="2221427" y="1967787"/>
            <a:ext cx="826124" cy="845225"/>
          </a:xfrm>
          <a:prstGeom prst="mathPlus">
            <a:avLst/>
          </a:prstGeom>
          <a:solidFill>
            <a:srgbClr val="12E217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6. Какую эмоцию выражает это лицо?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2" t="35335" b="34226"/>
          <a:stretch/>
        </p:blipFill>
        <p:spPr bwMode="auto">
          <a:xfrm>
            <a:off x="4146515" y="2130899"/>
            <a:ext cx="3720947" cy="26131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0614" y="5676523"/>
            <a:ext cx="193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Проверь себя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9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666" y="5794217"/>
            <a:ext cx="2820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Следующее задание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2" t="35335" b="34226"/>
          <a:stretch/>
        </p:blipFill>
        <p:spPr bwMode="auto">
          <a:xfrm>
            <a:off x="4164623" y="2382935"/>
            <a:ext cx="3720947" cy="26131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47666" y="999995"/>
            <a:ext cx="4556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Правильно!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радость.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7. Посмотри внимательно на картинку и найди удивленного кота.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32" y="2018721"/>
            <a:ext cx="5208135" cy="38298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50614" y="5676523"/>
            <a:ext cx="193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Проверь себя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666" y="5794217"/>
            <a:ext cx="2820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Следующее задание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01" y="1638475"/>
            <a:ext cx="5208135" cy="3829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213" y="1321455"/>
            <a:ext cx="621846" cy="634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7666" y="57725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8. Как ты думаешь какую эмоцию испытывают дети на этом рисунке и объясни почему?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76"/>
          <a:stretch/>
        </p:blipFill>
        <p:spPr bwMode="auto">
          <a:xfrm>
            <a:off x="4432525" y="1690688"/>
            <a:ext cx="3326950" cy="44884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6828" y="5899033"/>
            <a:ext cx="193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Проверь себя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17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666" y="5794217"/>
            <a:ext cx="2820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Следующее задание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666" y="460106"/>
            <a:ext cx="10963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Верно! Дети на этой картинке испытывают страх. Они испугались молнии и грома.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187" y="1414213"/>
            <a:ext cx="3328704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3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9. Посмотри на рисунок и расскажи, что случилось и какую эмоцию испытывает девочка.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916" y="2221460"/>
            <a:ext cx="4926167" cy="3509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50614" y="5676523"/>
            <a:ext cx="193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Проверь себя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360" y="537141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родителей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719" y="2079121"/>
            <a:ext cx="10515600" cy="3244317"/>
          </a:xfrm>
        </p:spPr>
        <p:txBody>
          <a:bodyPr>
            <a:normAutofit/>
          </a:bodyPr>
          <a:lstStyle/>
          <a:p>
            <a:pPr marL="0" indent="442913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презентации представлены интересные задания, которые помогут ребенку тренировать умение различать эмоции, более точно их дифференцировать, называть, а значит, научат его лучше понимать себя и других. </a:t>
            </a:r>
          </a:p>
          <a:p>
            <a:pPr marL="0" indent="442913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В левом нижнем углу каждого слайда есть гиперссылки, переходите по ним, чтобы узнать правильный ответ или приступить к следующему заданию.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666" y="5794217"/>
            <a:ext cx="2820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Следующее задание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88" y="2040390"/>
            <a:ext cx="4926167" cy="35093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30997" y="623067"/>
            <a:ext cx="10963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Верно! На этой картинке изображена плачущая девочка. Она плачет, потому что ее воздушный шар улетел. Ей грустно.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3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10. Как ты думаешь на какой картинке мальчик испытывает страх? Что его напугало?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485" y="2458161"/>
            <a:ext cx="9023030" cy="2939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694630"/>
            <a:ext cx="193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Проверь себя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3912" r="35685"/>
          <a:stretch/>
        </p:blipFill>
        <p:spPr>
          <a:xfrm>
            <a:off x="4427143" y="1951166"/>
            <a:ext cx="2897109" cy="31040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1944" y="903724"/>
            <a:ext cx="10963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Верно! Мальчик боится на этой картинке. Он испугался змеи.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6431" y="558138"/>
            <a:ext cx="10515600" cy="602373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Здорово! Ты справился!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для тебя есть еще одно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творческое задание: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 ситуацию, когда ты был рад (где это было, кто был с тобой рядом и что происходило в этот момент) и нарисуй ее.</a:t>
            </a:r>
          </a:p>
        </p:txBody>
      </p:sp>
    </p:spTree>
    <p:extLst>
      <p:ext uri="{BB962C8B-B14F-4D97-AF65-F5344CB8AC3E}">
        <p14:creationId xmlns:p14="http://schemas.microsoft.com/office/powerpoint/2010/main" val="9697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8" y="681131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1. Посмотри внимательно на картинки и покажи, где грустный мальчик.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7" t="1065" b="50818"/>
          <a:stretch/>
        </p:blipFill>
        <p:spPr bwMode="auto">
          <a:xfrm>
            <a:off x="2473826" y="2354841"/>
            <a:ext cx="7244345" cy="2977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1438" y="5803271"/>
            <a:ext cx="193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Проверь себя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7" t="1065" b="50818"/>
          <a:stretch/>
        </p:blipFill>
        <p:spPr bwMode="auto">
          <a:xfrm>
            <a:off x="1313509" y="1677120"/>
            <a:ext cx="9980691" cy="34118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люс 4"/>
          <p:cNvSpPr/>
          <p:nvPr/>
        </p:nvSpPr>
        <p:spPr>
          <a:xfrm>
            <a:off x="10461280" y="1608267"/>
            <a:ext cx="896294" cy="926706"/>
          </a:xfrm>
          <a:prstGeom prst="mathPlus">
            <a:avLst/>
          </a:prstGeom>
          <a:solidFill>
            <a:srgbClr val="12E217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7666" y="5794217"/>
            <a:ext cx="2820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Следующее задание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666" y="387131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2. Посмотри внимательно и скажи, какие из этих сказочных героев веселые?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0614" y="5676523"/>
            <a:ext cx="193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Проверь себя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459" y="1944484"/>
            <a:ext cx="2082540" cy="296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90" b="93032" l="47901" r="73503">
                        <a14:foregroundMark x1="59532" y1="24670" x2="59532" y2="24670"/>
                        <a14:foregroundMark x1="70681" y1="19586" x2="70406" y2="19209"/>
                        <a14:foregroundMark x1="54370" y1="13183" x2="54370" y2="13183"/>
                        <a14:foregroundMark x1="64969" y1="14501" x2="64969" y2="14501"/>
                        <a14:foregroundMark x1="64625" y1="14501" x2="64625" y2="18267"/>
                      </a14:backgroundRemoval>
                    </a14:imgEffect>
                  </a14:imgLayer>
                </a14:imgProps>
              </a:ext>
            </a:extLst>
          </a:blip>
          <a:srcRect l="47922" t="4205" r="26425" b="6303"/>
          <a:stretch/>
        </p:blipFill>
        <p:spPr>
          <a:xfrm>
            <a:off x="6295074" y="1944484"/>
            <a:ext cx="2368636" cy="3019773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0" b="996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272" y="1979612"/>
            <a:ext cx="1934528" cy="293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45" b="96687" l="2667" r="96167">
                        <a14:foregroundMark x1="22500" y1="11411" x2="22500" y2="11411"/>
                        <a14:foregroundMark x1="25667" y1="7117" x2="29000" y2="7730"/>
                        <a14:foregroundMark x1="17167" y1="10307" x2="20833" y2="12761"/>
                        <a14:foregroundMark x1="13167" y1="19509" x2="16000" y2="19509"/>
                        <a14:foregroundMark x1="9167" y1="23681" x2="14333" y2="24785"/>
                        <a14:foregroundMark x1="7167" y1="38037" x2="11500" y2="38037"/>
                        <a14:foregroundMark x1="7500" y1="43067" x2="13500" y2="43681"/>
                        <a14:foregroundMark x1="8667" y1="48098" x2="13500" y2="49816"/>
                        <a14:foregroundMark x1="8333" y1="61595" x2="14833" y2="61595"/>
                        <a14:foregroundMark x1="18500" y1="46994" x2="29833" y2="15337"/>
                        <a14:foregroundMark x1="37000" y1="9080" x2="49500" y2="4663"/>
                        <a14:foregroundMark x1="69833" y1="9448" x2="76667" y2="11411"/>
                        <a14:foregroundMark x1="84000" y1="47239" x2="79500" y2="25153"/>
                        <a14:foregroundMark x1="18500" y1="82331" x2="12333" y2="81472"/>
                        <a14:foregroundMark x1="19667" y1="86012" x2="17667" y2="84908"/>
                        <a14:foregroundMark x1="10667" y1="79877" x2="9500" y2="77914"/>
                        <a14:foregroundMark x1="69833" y1="7730" x2="61333" y2="4049"/>
                        <a14:foregroundMark x1="39500" y1="6380" x2="53167" y2="4908"/>
                        <a14:foregroundMark x1="41000" y1="4908" x2="44333" y2="4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0" t="3990" r="3507" b="3531"/>
          <a:stretch/>
        </p:blipFill>
        <p:spPr bwMode="auto">
          <a:xfrm>
            <a:off x="9331051" y="2052039"/>
            <a:ext cx="2071734" cy="2984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76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666" y="5794217"/>
            <a:ext cx="2820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Следующее задание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74256"/>
          <a:stretch/>
        </p:blipFill>
        <p:spPr>
          <a:xfrm>
            <a:off x="2428218" y="1496348"/>
            <a:ext cx="2569295" cy="36473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90" b="93032" l="47901" r="73503">
                        <a14:foregroundMark x1="59532" y1="24670" x2="59532" y2="24670"/>
                        <a14:foregroundMark x1="70681" y1="19586" x2="70406" y2="19209"/>
                        <a14:foregroundMark x1="54370" y1="13183" x2="54370" y2="13183"/>
                        <a14:foregroundMark x1="64969" y1="14501" x2="64969" y2="14501"/>
                        <a14:foregroundMark x1="64625" y1="14501" x2="64625" y2="18267"/>
                      </a14:backgroundRemoval>
                    </a14:imgEffect>
                  </a14:imgLayer>
                </a14:imgProps>
              </a:ext>
            </a:extLst>
          </a:blip>
          <a:srcRect l="47922" t="4205" r="26425" b="6303"/>
          <a:stretch/>
        </p:blipFill>
        <p:spPr>
          <a:xfrm>
            <a:off x="6237836" y="1708445"/>
            <a:ext cx="2625506" cy="33472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6293" y="428602"/>
            <a:ext cx="10963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Верно!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Веселыми на картинках оказались Буратино и кот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Матроскин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3. Подбери к каждому лицу название эмоции.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145" y="1690688"/>
            <a:ext cx="7584746" cy="44250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6115727"/>
            <a:ext cx="193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Проверь себя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1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666" y="5794217"/>
            <a:ext cx="2820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Следующее задание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658" y="921143"/>
            <a:ext cx="7584746" cy="442503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798337" y="1493822"/>
            <a:ext cx="1692998" cy="29152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780230" y="1511929"/>
            <a:ext cx="1683944" cy="18016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798337" y="2951430"/>
            <a:ext cx="1611516" cy="18469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7666" y="387131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8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4. Какую эмоцию выражает это лицо?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06" r="15297" b="50218"/>
          <a:stretch/>
        </p:blipFill>
        <p:spPr bwMode="auto">
          <a:xfrm>
            <a:off x="4438655" y="1690688"/>
            <a:ext cx="3030453" cy="29239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0614" y="5676523"/>
            <a:ext cx="193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Проверь себя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373</Words>
  <Application>Microsoft Office PowerPoint</Application>
  <PresentationFormat>Произвольный</PresentationFormat>
  <Paragraphs>48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Психологическое занятие «Страна эмоций» (продолжение)</vt:lpstr>
      <vt:lpstr>Информация для родителей</vt:lpstr>
      <vt:lpstr>Задание 1. Посмотри внимательно на картинки и покажи, где грустный мальчик. </vt:lpstr>
      <vt:lpstr>Презентация PowerPoint</vt:lpstr>
      <vt:lpstr>Задание 2. Посмотри внимательно и скажи, какие из этих сказочных героев веселые? </vt:lpstr>
      <vt:lpstr>Презентация PowerPoint</vt:lpstr>
      <vt:lpstr>Задание 3. Подбери к каждому лицу название эмоции. </vt:lpstr>
      <vt:lpstr>Презентация PowerPoint</vt:lpstr>
      <vt:lpstr>Задание 4. Какую эмоцию выражает это лицо?</vt:lpstr>
      <vt:lpstr>Презентация PowerPoint</vt:lpstr>
      <vt:lpstr>Задание 5. Посмотри внимательно на картинки и выбери испуганного мальчика.</vt:lpstr>
      <vt:lpstr>Презентация PowerPoint</vt:lpstr>
      <vt:lpstr>Задание 6. Какую эмоцию выражает это лицо? </vt:lpstr>
      <vt:lpstr>Презентация PowerPoint</vt:lpstr>
      <vt:lpstr>Задание 7. Посмотри внимательно на картинку и найди удивленного кота.</vt:lpstr>
      <vt:lpstr>Презентация PowerPoint</vt:lpstr>
      <vt:lpstr>Задание 8. Как ты думаешь какую эмоцию испытывают дети на этом рисунке и объясни почему?</vt:lpstr>
      <vt:lpstr>Презентация PowerPoint</vt:lpstr>
      <vt:lpstr>Задание 9. Посмотри на рисунок и расскажи, что случилось и какую эмоцию испытывает девочка.</vt:lpstr>
      <vt:lpstr>Презентация PowerPoint</vt:lpstr>
      <vt:lpstr>Задание 10. Как ты думаешь на какой картинке мальчик испытывает страх? Что его напугало?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Страна эмоций (продолжение)</dc:title>
  <dc:creator>Учетная запись Майкрософт</dc:creator>
  <cp:lastModifiedBy>Светлана В. Дюндина</cp:lastModifiedBy>
  <cp:revision>18</cp:revision>
  <dcterms:created xsi:type="dcterms:W3CDTF">2021-01-12T04:57:42Z</dcterms:created>
  <dcterms:modified xsi:type="dcterms:W3CDTF">2021-10-14T07:31:57Z</dcterms:modified>
</cp:coreProperties>
</file>