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8" r:id="rId5"/>
    <p:sldId id="259" r:id="rId6"/>
    <p:sldId id="270" r:id="rId7"/>
    <p:sldId id="260" r:id="rId8"/>
    <p:sldId id="271" r:id="rId9"/>
    <p:sldId id="261" r:id="rId10"/>
    <p:sldId id="272" r:id="rId11"/>
    <p:sldId id="262" r:id="rId12"/>
    <p:sldId id="273" r:id="rId13"/>
    <p:sldId id="263" r:id="rId14"/>
    <p:sldId id="274" r:id="rId15"/>
    <p:sldId id="264" r:id="rId16"/>
    <p:sldId id="275" r:id="rId17"/>
    <p:sldId id="265" r:id="rId18"/>
    <p:sldId id="276" r:id="rId19"/>
    <p:sldId id="266" r:id="rId20"/>
    <p:sldId id="277" r:id="rId21"/>
    <p:sldId id="267" r:id="rId22"/>
    <p:sldId id="278" r:id="rId23"/>
    <p:sldId id="279" r:id="rId2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2E21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76" d="100"/>
          <a:sy n="76" d="100"/>
        </p:scale>
        <p:origin x="-480" y="1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5A03E-EB60-4F56-9F64-9246A200FA9E}" type="datetimeFigureOut">
              <a:rPr lang="ru-RU" smtClean="0"/>
              <a:t>14.10.2021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43327-186A-433A-9656-0CFD35CE8C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96274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5A03E-EB60-4F56-9F64-9246A200FA9E}" type="datetimeFigureOut">
              <a:rPr lang="ru-RU" smtClean="0"/>
              <a:t>14.10.2021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43327-186A-433A-9656-0CFD35CE8C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82228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5A03E-EB60-4F56-9F64-9246A200FA9E}" type="datetimeFigureOut">
              <a:rPr lang="ru-RU" smtClean="0"/>
              <a:t>14.10.2021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43327-186A-433A-9656-0CFD35CE8C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02798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5A03E-EB60-4F56-9F64-9246A200FA9E}" type="datetimeFigureOut">
              <a:rPr lang="ru-RU" smtClean="0"/>
              <a:t>14.10.2021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43327-186A-433A-9656-0CFD35CE8C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04010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5A03E-EB60-4F56-9F64-9246A200FA9E}" type="datetimeFigureOut">
              <a:rPr lang="ru-RU" smtClean="0"/>
              <a:t>14.10.2021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43327-186A-433A-9656-0CFD35CE8C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89685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5A03E-EB60-4F56-9F64-9246A200FA9E}" type="datetimeFigureOut">
              <a:rPr lang="ru-RU" smtClean="0"/>
              <a:t>14.10.2021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43327-186A-433A-9656-0CFD35CE8C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9978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5A03E-EB60-4F56-9F64-9246A200FA9E}" type="datetimeFigureOut">
              <a:rPr lang="ru-RU" smtClean="0"/>
              <a:t>14.10.2021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43327-186A-433A-9656-0CFD35CE8C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21174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5A03E-EB60-4F56-9F64-9246A200FA9E}" type="datetimeFigureOut">
              <a:rPr lang="ru-RU" smtClean="0"/>
              <a:t>14.10.2021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43327-186A-433A-9656-0CFD35CE8C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15499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5A03E-EB60-4F56-9F64-9246A200FA9E}" type="datetimeFigureOut">
              <a:rPr lang="ru-RU" smtClean="0"/>
              <a:t>14.10.2021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43327-186A-433A-9656-0CFD35CE8C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43454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5A03E-EB60-4F56-9F64-9246A200FA9E}" type="datetimeFigureOut">
              <a:rPr lang="ru-RU" smtClean="0"/>
              <a:t>14.10.2021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43327-186A-433A-9656-0CFD35CE8C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30914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5A03E-EB60-4F56-9F64-9246A200FA9E}" type="datetimeFigureOut">
              <a:rPr lang="ru-RU" smtClean="0"/>
              <a:t>14.10.2021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43327-186A-433A-9656-0CFD35CE8C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75506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05A03E-EB60-4F56-9F64-9246A200FA9E}" type="datetimeFigureOut">
              <a:rPr lang="ru-RU" smtClean="0"/>
              <a:t>14.10.2021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143327-186A-433A-9656-0CFD35CE8C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83929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" Target="slide11.xml"/><Relationship Id="rId1" Type="http://schemas.openxmlformats.org/officeDocument/2006/relationships/slideLayout" Target="../slideLayouts/slideLayout2.xml"/><Relationship Id="rId4" Type="http://schemas.microsoft.com/office/2007/relationships/hdphoto" Target="../media/hdphoto5.wdp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slide" Target="slide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" Target="slide13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14.xm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" Target="slide15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slide" Target="slide1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" Target="slide1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microsoft.com/office/2007/relationships/hdphoto" Target="../media/hdphoto6.wdp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slide" Target="slide1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slide" Target="slide19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slide" Target="slide2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" Target="slide21.xml"/><Relationship Id="rId1" Type="http://schemas.openxmlformats.org/officeDocument/2006/relationships/slideLayout" Target="../slideLayouts/slideLayout2.xml"/><Relationship Id="rId4" Type="http://schemas.microsoft.com/office/2007/relationships/hdphoto" Target="../media/hdphoto8.wdp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" Target="slide22.xml"/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slide" Target="slide4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slide" Target="slide5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.png"/><Relationship Id="rId7" Type="http://schemas.microsoft.com/office/2007/relationships/hdphoto" Target="../media/hdphoto3.wdp"/><Relationship Id="rId2" Type="http://schemas.openxmlformats.org/officeDocument/2006/relationships/slide" Target="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microsoft.com/office/2007/relationships/hdphoto" Target="../media/hdphoto2.wdp"/><Relationship Id="rId4" Type="http://schemas.openxmlformats.org/officeDocument/2006/relationships/image" Target="../media/image3.png"/><Relationship Id="rId9" Type="http://schemas.microsoft.com/office/2007/relationships/hdphoto" Target="../media/hdphoto4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" Target="slide7.xml"/><Relationship Id="rId1" Type="http://schemas.openxmlformats.org/officeDocument/2006/relationships/slideLayout" Target="../slideLayouts/slideLayout2.xml"/><Relationship Id="rId5" Type="http://schemas.microsoft.com/office/2007/relationships/hdphoto" Target="../media/hdphoto2.wdp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8.xml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slide" Target="slide9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slide" Target="slide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822765" y="1647731"/>
            <a:ext cx="9144000" cy="2658935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Психологическое занятие «Страна эмоций» (продолжение)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32356" y="5504507"/>
            <a:ext cx="7372539" cy="860079"/>
          </a:xfrm>
        </p:spPr>
        <p:txBody>
          <a:bodyPr>
            <a:normAutofit/>
          </a:bodyPr>
          <a:lstStyle/>
          <a:p>
            <a:pPr lvl="0"/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Презентацию подготовила педагог-психолог ГБОУ «Речевой центр»: Цыпленкова Е. А</a:t>
            </a:r>
            <a:r>
              <a:rPr lang="ru-RU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79023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47666" y="5794217"/>
            <a:ext cx="28207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2" action="ppaction://hlinksldjump"/>
              </a:rPr>
              <a:t>Следующее задание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/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7006" r="15297" b="50218"/>
          <a:stretch/>
        </p:blipFill>
        <p:spPr bwMode="auto">
          <a:xfrm>
            <a:off x="4655939" y="2007559"/>
            <a:ext cx="3030453" cy="292392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883468" y="1138569"/>
            <a:ext cx="442941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Правильно! Это злость.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3462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Задание 5. Посмотри внимательно на картинки и выбери испуганного мальчика.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/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88" t="50278" r="2199" b="1605"/>
          <a:stretch/>
        </p:blipFill>
        <p:spPr bwMode="auto">
          <a:xfrm>
            <a:off x="2781506" y="2372362"/>
            <a:ext cx="6628988" cy="262248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950614" y="5676523"/>
            <a:ext cx="19342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4" action="ppaction://hlinksldjump"/>
              </a:rPr>
              <a:t>Проверь себя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420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47666" y="5802556"/>
            <a:ext cx="28207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2" action="ppaction://hlinksldjump"/>
              </a:rPr>
              <a:t>Следующее задание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47666" y="477666"/>
            <a:ext cx="223651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Правильно!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/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88" t="50278" r="2199" b="1605"/>
          <a:stretch/>
        </p:blipFill>
        <p:spPr bwMode="auto">
          <a:xfrm>
            <a:off x="2221427" y="1967787"/>
            <a:ext cx="8173187" cy="307960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Плюс 6"/>
          <p:cNvSpPr/>
          <p:nvPr/>
        </p:nvSpPr>
        <p:spPr>
          <a:xfrm>
            <a:off x="2221427" y="1967787"/>
            <a:ext cx="826124" cy="845225"/>
          </a:xfrm>
          <a:prstGeom prst="mathPlus">
            <a:avLst/>
          </a:prstGeom>
          <a:solidFill>
            <a:srgbClr val="12E217"/>
          </a:solidFill>
          <a:ln>
            <a:solidFill>
              <a:schemeClr val="accent6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311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Задание 6. Какую эмоцию выражает это лицо?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642" t="35335" b="34226"/>
          <a:stretch/>
        </p:blipFill>
        <p:spPr bwMode="auto">
          <a:xfrm>
            <a:off x="4146515" y="2130899"/>
            <a:ext cx="3720947" cy="261311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950614" y="5676523"/>
            <a:ext cx="19342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3" action="ppaction://hlinksldjump"/>
              </a:rPr>
              <a:t>Проверь себя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6986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47666" y="5794217"/>
            <a:ext cx="28207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2" action="ppaction://hlinksldjump"/>
              </a:rPr>
              <a:t>Следующее задание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642" t="35335" b="34226"/>
          <a:stretch/>
        </p:blipFill>
        <p:spPr bwMode="auto">
          <a:xfrm>
            <a:off x="4164623" y="2382935"/>
            <a:ext cx="3720947" cy="261311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747666" y="999995"/>
            <a:ext cx="455605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32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Правильно! </a:t>
            </a:r>
            <a:r>
              <a:rPr lang="ru-RU" sz="32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 радость.</a:t>
            </a:r>
            <a:endParaRPr lang="ru-RU" sz="32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1840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32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Задание 7. Посмотри внимательно на картинку и найди удивленного кота.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/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932" y="2018721"/>
            <a:ext cx="5208135" cy="3829817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/>
          <p:cNvSpPr txBox="1"/>
          <p:nvPr/>
        </p:nvSpPr>
        <p:spPr>
          <a:xfrm>
            <a:off x="950614" y="5676523"/>
            <a:ext cx="19342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4" action="ppaction://hlinksldjump"/>
              </a:rPr>
              <a:t>Проверь себя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0290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47666" y="5794217"/>
            <a:ext cx="28207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2" action="ppaction://hlinksldjump"/>
              </a:rPr>
              <a:t>Следующее задание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/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3001" y="1638475"/>
            <a:ext cx="5208135" cy="3829817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70213" y="1321455"/>
            <a:ext cx="621846" cy="63403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47666" y="577254"/>
            <a:ext cx="223651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Правильно!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1672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32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Задание 8. Как ты думаешь какую эмоцию испытывают дети на этом рисунке и объясни почему?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/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9876"/>
          <a:stretch/>
        </p:blipFill>
        <p:spPr bwMode="auto">
          <a:xfrm>
            <a:off x="4432525" y="1690688"/>
            <a:ext cx="3326950" cy="448845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986828" y="5899033"/>
            <a:ext cx="19342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4" action="ppaction://hlinksldjump"/>
              </a:rPr>
              <a:t>Проверь себя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5175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47666" y="5794217"/>
            <a:ext cx="28207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2" action="ppaction://hlinksldjump"/>
              </a:rPr>
              <a:t>Следующее задание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47666" y="460106"/>
            <a:ext cx="1096374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ru-RU" sz="2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Верно! Дети на этой картинке испытывают страх. Они испугались молнии и грома.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65187" y="1414213"/>
            <a:ext cx="3328704" cy="449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9232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32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Задание 9. Посмотри на рисунок и расскажи, что случилось и какую эмоцию испытывает девочка.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/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2916" y="2221460"/>
            <a:ext cx="4926167" cy="3509384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/>
          <p:cNvSpPr txBox="1"/>
          <p:nvPr/>
        </p:nvSpPr>
        <p:spPr>
          <a:xfrm>
            <a:off x="950614" y="5676523"/>
            <a:ext cx="19342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4" action="ppaction://hlinksldjump"/>
              </a:rPr>
              <a:t>Проверь себя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5533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65360" y="537141"/>
            <a:ext cx="10515600" cy="1325563"/>
          </a:xfrm>
        </p:spPr>
        <p:txBody>
          <a:bodyPr/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для родителей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6719" y="2079121"/>
            <a:ext cx="10515600" cy="3244317"/>
          </a:xfrm>
        </p:spPr>
        <p:txBody>
          <a:bodyPr>
            <a:normAutofit/>
          </a:bodyPr>
          <a:lstStyle/>
          <a:p>
            <a:pPr marL="0" indent="442913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данной презентации представлены интересные задания, которые помогут ребенку тренировать умение различать эмоции, более точно их дифференцировать, называть, а значит, научат его лучше понимать себя и других. </a:t>
            </a:r>
          </a:p>
          <a:p>
            <a:pPr marL="0" indent="442913" algn="just">
              <a:buNone/>
            </a:pP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 В левом нижнем углу каждого слайда есть гиперссылки, переходите по ним, чтобы узнать правильный ответ или приступить к следующему заданию.</a:t>
            </a:r>
            <a:endParaRPr lang="ru-RU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3532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47666" y="5794217"/>
            <a:ext cx="28207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2" action="ppaction://hlinksldjump"/>
              </a:rPr>
              <a:t>Следующее задание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/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9788" y="2040390"/>
            <a:ext cx="4926167" cy="3509384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Box 5"/>
          <p:cNvSpPr txBox="1"/>
          <p:nvPr/>
        </p:nvSpPr>
        <p:spPr>
          <a:xfrm>
            <a:off x="930997" y="623067"/>
            <a:ext cx="1096374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ru-RU" sz="2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Верно! На этой картинке изображена плачущая девочка. Она плачет, потому что ее воздушный шар улетел. Ей грустно.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8320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32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Задание 10. Как ты думаешь на какой картинке мальчик испытывает страх? Что его напугало?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4485" y="2458161"/>
            <a:ext cx="9023030" cy="293915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38200" y="5694630"/>
            <a:ext cx="19342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3" action="ppaction://hlinksldjump"/>
              </a:rPr>
              <a:t>Проверь себя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8141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33912" r="35685"/>
          <a:stretch/>
        </p:blipFill>
        <p:spPr>
          <a:xfrm>
            <a:off x="4427143" y="1951166"/>
            <a:ext cx="2897109" cy="310405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21944" y="903724"/>
            <a:ext cx="109637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ru-RU" sz="2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Верно! Мальчик боится на этой картинке. Он испугался змеи.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941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6431" y="558138"/>
            <a:ext cx="10515600" cy="6023731"/>
          </a:xfrm>
        </p:spPr>
        <p:txBody>
          <a:bodyPr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Здорово! Ты справился! </a:t>
            </a:r>
          </a:p>
          <a:p>
            <a:pPr marL="0" indent="0" algn="ctr">
              <a:lnSpc>
                <a:spcPct val="100000"/>
              </a:lnSpc>
              <a:buNone/>
            </a:pPr>
            <a:endParaRPr lang="ru-RU" sz="3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0000"/>
              </a:lnSpc>
              <a:buNone/>
            </a:pP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0000"/>
              </a:lnSpc>
              <a:buNone/>
            </a:pP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 меня для тебя есть еще одно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творческое задание: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вспомни ситуацию, когда ты был рад (где это было, кто был с тобой рядом и что происходило в этот момент) и нарисуй ее.</a:t>
            </a:r>
          </a:p>
        </p:txBody>
      </p:sp>
    </p:spTree>
    <p:extLst>
      <p:ext uri="{BB962C8B-B14F-4D97-AF65-F5344CB8AC3E}">
        <p14:creationId xmlns:p14="http://schemas.microsoft.com/office/powerpoint/2010/main" val="969763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8" y="681131"/>
            <a:ext cx="10515600" cy="1325563"/>
          </a:xfrm>
        </p:spPr>
        <p:txBody>
          <a:bodyPr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32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Задание 1. Посмотри внимательно на картинки и покажи, где грустный мальчик.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/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887" t="1065" b="50818"/>
          <a:stretch/>
        </p:blipFill>
        <p:spPr bwMode="auto">
          <a:xfrm>
            <a:off x="2473826" y="2354841"/>
            <a:ext cx="7244345" cy="297765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751438" y="5803271"/>
            <a:ext cx="19342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4" action="ppaction://hlinksldjump"/>
              </a:rPr>
              <a:t>Проверь себя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1641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/>
          </p:cNvPicPr>
          <p:nvPr>
            <p:ph idx="1"/>
          </p:nvPr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887" t="1065" b="50818"/>
          <a:stretch/>
        </p:blipFill>
        <p:spPr bwMode="auto">
          <a:xfrm>
            <a:off x="1313509" y="1677120"/>
            <a:ext cx="9980691" cy="341188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Плюс 4"/>
          <p:cNvSpPr/>
          <p:nvPr/>
        </p:nvSpPr>
        <p:spPr>
          <a:xfrm>
            <a:off x="10461280" y="1608267"/>
            <a:ext cx="896294" cy="926706"/>
          </a:xfrm>
          <a:prstGeom prst="mathPlus">
            <a:avLst/>
          </a:prstGeom>
          <a:solidFill>
            <a:srgbClr val="12E217"/>
          </a:solidFill>
          <a:ln>
            <a:solidFill>
              <a:schemeClr val="accent6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747666" y="5794217"/>
            <a:ext cx="28207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4" action="ppaction://hlinksldjump"/>
              </a:rPr>
              <a:t>Следующее задание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47666" y="387131"/>
            <a:ext cx="223651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Правильно!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445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32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Задание 2. Посмотри внимательно и скажи, какие из этих сказочных героев веселые?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50614" y="5676523"/>
            <a:ext cx="19342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2" action="ppaction://hlinksldjump"/>
              </a:rPr>
              <a:t>Проверь себя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Рисунок 10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3459" y="1944484"/>
            <a:ext cx="2082540" cy="296926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390" b="93032" l="47901" r="73503">
                        <a14:foregroundMark x1="59532" y1="24670" x2="59532" y2="24670"/>
                        <a14:foregroundMark x1="70681" y1="19586" x2="70406" y2="19209"/>
                        <a14:foregroundMark x1="54370" y1="13183" x2="54370" y2="13183"/>
                        <a14:foregroundMark x1="64969" y1="14501" x2="64969" y2="14501"/>
                        <a14:foregroundMark x1="64625" y1="14501" x2="64625" y2="18267"/>
                      </a14:backgroundRemoval>
                    </a14:imgEffect>
                  </a14:imgLayer>
                </a14:imgProps>
              </a:ext>
            </a:extLst>
          </a:blip>
          <a:srcRect l="47922" t="4205" r="26425" b="6303"/>
          <a:stretch/>
        </p:blipFill>
        <p:spPr>
          <a:xfrm>
            <a:off x="6295074" y="1944484"/>
            <a:ext cx="2368636" cy="3019773"/>
          </a:xfrm>
          <a:prstGeom prst="rect">
            <a:avLst/>
          </a:prstGeom>
        </p:spPr>
      </p:pic>
      <p:pic>
        <p:nvPicPr>
          <p:cNvPr id="13" name="Рисунок 12"/>
          <p:cNvPicPr/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80" b="9964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8272" y="1979612"/>
            <a:ext cx="1934528" cy="29341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Рисунок 13"/>
          <p:cNvPicPr/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2945" b="96687" l="2667" r="96167">
                        <a14:foregroundMark x1="22500" y1="11411" x2="22500" y2="11411"/>
                        <a14:foregroundMark x1="25667" y1="7117" x2="29000" y2="7730"/>
                        <a14:foregroundMark x1="17167" y1="10307" x2="20833" y2="12761"/>
                        <a14:foregroundMark x1="13167" y1="19509" x2="16000" y2="19509"/>
                        <a14:foregroundMark x1="9167" y1="23681" x2="14333" y2="24785"/>
                        <a14:foregroundMark x1="7167" y1="38037" x2="11500" y2="38037"/>
                        <a14:foregroundMark x1="7500" y1="43067" x2="13500" y2="43681"/>
                        <a14:foregroundMark x1="8667" y1="48098" x2="13500" y2="49816"/>
                        <a14:foregroundMark x1="8333" y1="61595" x2="14833" y2="61595"/>
                        <a14:foregroundMark x1="18500" y1="46994" x2="29833" y2="15337"/>
                        <a14:foregroundMark x1="37000" y1="9080" x2="49500" y2="4663"/>
                        <a14:foregroundMark x1="69833" y1="9448" x2="76667" y2="11411"/>
                        <a14:foregroundMark x1="84000" y1="47239" x2="79500" y2="25153"/>
                        <a14:foregroundMark x1="18500" y1="82331" x2="12333" y2="81472"/>
                        <a14:foregroundMark x1="19667" y1="86012" x2="17667" y2="84908"/>
                        <a14:foregroundMark x1="10667" y1="79877" x2="9500" y2="77914"/>
                        <a14:foregroundMark x1="69833" y1="7730" x2="61333" y2="4049"/>
                        <a14:foregroundMark x1="39500" y1="6380" x2="53167" y2="4908"/>
                        <a14:foregroundMark x1="41000" y1="4908" x2="44333" y2="490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940" t="3990" r="3507" b="3531"/>
          <a:stretch/>
        </p:blipFill>
        <p:spPr bwMode="auto">
          <a:xfrm>
            <a:off x="9331051" y="2052039"/>
            <a:ext cx="2071734" cy="298464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617690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47666" y="5794217"/>
            <a:ext cx="28207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2" action="ppaction://hlinksldjump"/>
              </a:rPr>
              <a:t>Следующее задание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r="74256"/>
          <a:stretch/>
        </p:blipFill>
        <p:spPr>
          <a:xfrm>
            <a:off x="2428218" y="1496348"/>
            <a:ext cx="2569295" cy="364731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390" b="93032" l="47901" r="73503">
                        <a14:foregroundMark x1="59532" y1="24670" x2="59532" y2="24670"/>
                        <a14:foregroundMark x1="70681" y1="19586" x2="70406" y2="19209"/>
                        <a14:foregroundMark x1="54370" y1="13183" x2="54370" y2="13183"/>
                        <a14:foregroundMark x1="64969" y1="14501" x2="64969" y2="14501"/>
                        <a14:foregroundMark x1="64625" y1="14501" x2="64625" y2="18267"/>
                      </a14:backgroundRemoval>
                    </a14:imgEffect>
                  </a14:imgLayer>
                </a14:imgProps>
              </a:ext>
            </a:extLst>
          </a:blip>
          <a:srcRect l="47922" t="4205" r="26425" b="6303"/>
          <a:stretch/>
        </p:blipFill>
        <p:spPr>
          <a:xfrm>
            <a:off x="6237836" y="1708445"/>
            <a:ext cx="2625506" cy="334725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896293" y="428602"/>
            <a:ext cx="109637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2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Верно!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Веселыми на картинках оказались Буратино и кот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Матроскин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6561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32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Задание 3. Подбери к каждому лицу название эмоции.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3145" y="1690688"/>
            <a:ext cx="7584746" cy="442503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38200" y="6115727"/>
            <a:ext cx="19342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3" action="ppaction://hlinksldjump"/>
              </a:rPr>
              <a:t>Проверь себя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9611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47666" y="5794217"/>
            <a:ext cx="28207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2" action="ppaction://hlinksldjump"/>
              </a:rPr>
              <a:t>Следующее задание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38658" y="921143"/>
            <a:ext cx="7584746" cy="4425039"/>
          </a:xfrm>
          <a:prstGeom prst="rect">
            <a:avLst/>
          </a:prstGeom>
        </p:spPr>
      </p:pic>
      <p:cxnSp>
        <p:nvCxnSpPr>
          <p:cNvPr id="7" name="Прямая соединительная линия 6"/>
          <p:cNvCxnSpPr/>
          <p:nvPr/>
        </p:nvCxnSpPr>
        <p:spPr>
          <a:xfrm>
            <a:off x="4798337" y="1493822"/>
            <a:ext cx="1692998" cy="2915216"/>
          </a:xfrm>
          <a:prstGeom prst="line">
            <a:avLst/>
          </a:prstGeom>
          <a:ln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4780230" y="1511929"/>
            <a:ext cx="1683944" cy="1801639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flipV="1">
            <a:off x="4798337" y="2951430"/>
            <a:ext cx="1611516" cy="184690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747666" y="387131"/>
            <a:ext cx="223651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Правильно!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7863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32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Задание 4. Какую эмоцию выражает это лицо?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/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7006" r="15297" b="50218"/>
          <a:stretch/>
        </p:blipFill>
        <p:spPr bwMode="auto">
          <a:xfrm>
            <a:off x="4438655" y="1690688"/>
            <a:ext cx="3030453" cy="292392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950614" y="5676523"/>
            <a:ext cx="19342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4" action="ppaction://hlinksldjump"/>
              </a:rPr>
              <a:t>Проверь себя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1129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435</TotalTime>
  <Words>373</Words>
  <Application>Microsoft Office PowerPoint</Application>
  <PresentationFormat>Произвольный</PresentationFormat>
  <Paragraphs>48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Тема Office</vt:lpstr>
      <vt:lpstr>Психологическое занятие «Страна эмоций» (продолжение)</vt:lpstr>
      <vt:lpstr>Информация для родителей</vt:lpstr>
      <vt:lpstr>Задание 1. Посмотри внимательно на картинки и покажи, где грустный мальчик. </vt:lpstr>
      <vt:lpstr>Презентация PowerPoint</vt:lpstr>
      <vt:lpstr>Задание 2. Посмотри внимательно и скажи, какие из этих сказочных героев веселые? </vt:lpstr>
      <vt:lpstr>Презентация PowerPoint</vt:lpstr>
      <vt:lpstr>Задание 3. Подбери к каждому лицу название эмоции. </vt:lpstr>
      <vt:lpstr>Презентация PowerPoint</vt:lpstr>
      <vt:lpstr>Задание 4. Какую эмоцию выражает это лицо?</vt:lpstr>
      <vt:lpstr>Презентация PowerPoint</vt:lpstr>
      <vt:lpstr>Задание 5. Посмотри внимательно на картинки и выбери испуганного мальчика.</vt:lpstr>
      <vt:lpstr>Презентация PowerPoint</vt:lpstr>
      <vt:lpstr>Задание 6. Какую эмоцию выражает это лицо? </vt:lpstr>
      <vt:lpstr>Презентация PowerPoint</vt:lpstr>
      <vt:lpstr>Задание 7. Посмотри внимательно на картинку и найди удивленного кота.</vt:lpstr>
      <vt:lpstr>Презентация PowerPoint</vt:lpstr>
      <vt:lpstr>Задание 8. Как ты думаешь какую эмоцию испытывают дети на этом рисунке и объясни почему?</vt:lpstr>
      <vt:lpstr>Презентация PowerPoint</vt:lpstr>
      <vt:lpstr>Задание 9. Посмотри на рисунок и расскажи, что случилось и какую эмоцию испытывает девочка.</vt:lpstr>
      <vt:lpstr>Презентация PowerPoint</vt:lpstr>
      <vt:lpstr>Задание 10. Как ты думаешь на какой картинке мальчик испытывает страх? Что его напугало?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Страна эмоций (продолжение)</dc:title>
  <dc:creator>Учетная запись Майкрософт</dc:creator>
  <cp:lastModifiedBy>Светлана В. Дюндина</cp:lastModifiedBy>
  <cp:revision>18</cp:revision>
  <dcterms:created xsi:type="dcterms:W3CDTF">2021-01-12T04:57:42Z</dcterms:created>
  <dcterms:modified xsi:type="dcterms:W3CDTF">2021-10-14T07:31:57Z</dcterms:modified>
</cp:coreProperties>
</file>