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72" r:id="rId4"/>
    <p:sldId id="273" r:id="rId5"/>
    <p:sldId id="274" r:id="rId6"/>
    <p:sldId id="282" r:id="rId7"/>
    <p:sldId id="276" r:id="rId8"/>
    <p:sldId id="277" r:id="rId9"/>
    <p:sldId id="285" r:id="rId10"/>
    <p:sldId id="278" r:id="rId11"/>
    <p:sldId id="279" r:id="rId12"/>
    <p:sldId id="280" r:id="rId13"/>
    <p:sldId id="281" r:id="rId14"/>
    <p:sldId id="275" r:id="rId15"/>
    <p:sldId id="283" r:id="rId16"/>
    <p:sldId id="284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3710-4001-490B-ACB5-690EE03DBD5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1AE1-91CA-48A2-AF2D-A0F51E0D9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90DE-C0A1-434E-A663-56FA8C45ADE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BE56-B7A1-4D2F-86A7-16D0B03FF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8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05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9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2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7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BE56-B7A1-4D2F-86A7-16D0B03FFA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6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5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1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1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8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7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B212-155A-495C-AB5F-36C6958AC57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B714-457D-4581-BCD7-93208919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8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1270229"/>
            <a:ext cx="7772400" cy="10786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Земля – наша планета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61" y="5013176"/>
            <a:ext cx="8640960" cy="1702276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/>
              <a:t>Дистанционное логопедическое занятие, 3 класс</a:t>
            </a:r>
          </a:p>
          <a:p>
            <a:pPr algn="r"/>
            <a:r>
              <a:rPr lang="ru-RU" dirty="0" smtClean="0"/>
              <a:t>учитель-логопед: Светлана Валерьевна Захарцева</a:t>
            </a:r>
          </a:p>
          <a:p>
            <a:pPr algn="r"/>
            <a:r>
              <a:rPr lang="ru-RU" dirty="0" smtClean="0"/>
              <a:t>ГБОУ Речевой центр, Екатеринбург</a:t>
            </a:r>
          </a:p>
          <a:p>
            <a:pPr algn="r"/>
            <a:r>
              <a:rPr lang="ru-RU" dirty="0" smtClean="0"/>
              <a:t>2021</a:t>
            </a:r>
          </a:p>
          <a:p>
            <a:pPr algn="r"/>
            <a:endParaRPr lang="ru-RU" dirty="0"/>
          </a:p>
          <a:p>
            <a:pPr algn="just"/>
            <a:r>
              <a:rPr lang="ru-RU" dirty="0" smtClean="0"/>
              <a:t>Использованные ресурсы:</a:t>
            </a:r>
          </a:p>
          <a:p>
            <a:pPr algn="just"/>
            <a:r>
              <a:rPr lang="ru-RU" dirty="0" smtClean="0"/>
              <a:t>учебное пособие </a:t>
            </a:r>
            <a:r>
              <a:rPr lang="ru-RU" dirty="0" smtClean="0"/>
              <a:t>«Школа семи гномов»; </a:t>
            </a:r>
            <a:r>
              <a:rPr lang="ru-RU" dirty="0" smtClean="0"/>
              <a:t>всемирная сеть </a:t>
            </a:r>
            <a:r>
              <a:rPr lang="ru-RU" dirty="0" smtClean="0"/>
              <a:t>Интернет.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коррекционно-развивающий </a:t>
            </a:r>
            <a:r>
              <a:rPr lang="ru-RU" sz="3200" dirty="0" smtClean="0"/>
              <a:t>курс</a:t>
            </a:r>
          </a:p>
          <a:p>
            <a:pPr algn="ctr"/>
            <a:r>
              <a:rPr lang="ru-RU" sz="3200" dirty="0" smtClean="0"/>
              <a:t>«Развитие </a:t>
            </a:r>
            <a:r>
              <a:rPr lang="ru-RU" sz="3200" dirty="0"/>
              <a:t>речи»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2849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1. Чтение текста вслух  и осмысление прочитанного.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5431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2. Пересказ прочитанного с опорой на картинки.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0236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3. Запись пересказа в тетрадь по плану.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4103" y="233128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Выполни задания, последовательно нажимая на каждый пункт или смотри все слайды по порядку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39210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4. Оцени свою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64" y="116632"/>
            <a:ext cx="8712968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Планета Солнечной системы</a:t>
            </a:r>
            <a:endParaRPr lang="ru-RU" b="1" i="1" dirty="0"/>
          </a:p>
        </p:txBody>
      </p:sp>
      <p:pic>
        <p:nvPicPr>
          <p:cNvPr id="1026" name="Picture 2" descr="https://avatars.mds.yandex.net/get-zen_doc/751940/pub_5b6bf14014b36d00a91c0335_5b6bf18e654a8700a889930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2" y="908720"/>
            <a:ext cx="7827413" cy="48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83406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единственная, существует жизнь, третья по счёту.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323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291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Форма Земли</a:t>
            </a:r>
            <a:endParaRPr lang="ru-RU" b="1" i="1" dirty="0"/>
          </a:p>
        </p:txBody>
      </p:sp>
      <p:pic>
        <p:nvPicPr>
          <p:cNvPr id="2052" name="Picture 4" descr="https://yarkov.org/wp-content/uploads/2014/10/Ea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441231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83406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круглая, форму сплющенного шара, движется.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554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" y="88388"/>
            <a:ext cx="8229600" cy="7483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Величина</a:t>
            </a:r>
            <a:endParaRPr lang="ru-RU" b="1" i="1" dirty="0"/>
          </a:p>
        </p:txBody>
      </p:sp>
      <p:pic>
        <p:nvPicPr>
          <p:cNvPr id="3074" name="Picture 2" descr="https://avatars.mds.yandex.net/get-pdb/2821305/685186ac-43be-48b9-9b45-f5a1a017205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4" y="836712"/>
            <a:ext cx="794968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83406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не замечает, медленно, плавно, движется всё вокруг.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0572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199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Луна</a:t>
            </a:r>
            <a:endParaRPr lang="ru-RU" b="1" i="1" dirty="0"/>
          </a:p>
        </p:txBody>
      </p:sp>
      <p:pic>
        <p:nvPicPr>
          <p:cNvPr id="4100" name="Picture 4" descr="https://img2.goodfon.ru/original/1920x1080/3/66/planet-earth-zemlya-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2" y="836712"/>
            <a:ext cx="7920880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83406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светило, кажется, в 400 раз, ощущение.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5168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Сутки</a:t>
            </a:r>
            <a:endParaRPr lang="ru-RU" b="1" i="1" dirty="0"/>
          </a:p>
        </p:txBody>
      </p:sp>
      <p:pic>
        <p:nvPicPr>
          <p:cNvPr id="5122" name="Picture 2" descr="C:\Users\User\Downloads\16-04-2020_08-42-29\IMG_20200416_104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52" t="27202" r="16434" b="12657"/>
          <a:stretch/>
        </p:blipFill>
        <p:spPr bwMode="auto">
          <a:xfrm>
            <a:off x="323528" y="908720"/>
            <a:ext cx="16411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6-04-2020_08-42-29\IMG_20200416_1041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09" b="23287"/>
          <a:stretch/>
        </p:blipFill>
        <p:spPr bwMode="auto">
          <a:xfrm>
            <a:off x="2101392" y="944128"/>
            <a:ext cx="7015168" cy="33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026" y="5365425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время, Земля, оборот вокруг, Солнце утром, в полдень, вечером.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674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Месяц</a:t>
            </a:r>
            <a:endParaRPr lang="ru-RU" b="1" i="1" dirty="0"/>
          </a:p>
        </p:txBody>
      </p:sp>
      <p:pic>
        <p:nvPicPr>
          <p:cNvPr id="6146" name="Picture 2" descr="C:\Users\User\Downloads\16-04-2020_08-42-29\IMG_20200416_104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2" t="25524" r="6738" b="44266"/>
          <a:stretch/>
        </p:blipFill>
        <p:spPr bwMode="auto">
          <a:xfrm>
            <a:off x="539552" y="1268760"/>
            <a:ext cx="81275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35701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время, Луна, оборот вокруг, в течение года.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1669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smtClean="0"/>
              <a:t>Год</a:t>
            </a:r>
            <a:endParaRPr lang="ru-RU" b="1" i="1" dirty="0"/>
          </a:p>
        </p:txBody>
      </p:sp>
      <p:pic>
        <p:nvPicPr>
          <p:cNvPr id="7170" name="Picture 2" descr="C:\Users\User\Downloads\16-04-2020_08-42-29\IMG_20200416_104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" t="59930" r="12704" b="12657"/>
          <a:stretch/>
        </p:blipFill>
        <p:spPr bwMode="auto">
          <a:xfrm>
            <a:off x="467544" y="1165094"/>
            <a:ext cx="8413027" cy="36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746954" y="5751258"/>
            <a:ext cx="1008112" cy="808887"/>
          </a:xfrm>
          <a:prstGeom prst="actionButtonHom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4797151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Опорные слова</a:t>
            </a:r>
            <a:r>
              <a:rPr lang="ru-RU" sz="2400" dirty="0" smtClean="0"/>
              <a:t>: </a:t>
            </a:r>
            <a:r>
              <a:rPr lang="ru-RU" sz="2400" i="1" dirty="0" smtClean="0"/>
              <a:t>время, Земля, оборот вокруг, движется, вращается.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23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Пересказ по плану. Запись в тетрадь.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/>
              <a:t>Земля – наша планета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Планета Солнечной </a:t>
            </a:r>
            <a:r>
              <a:rPr lang="ru-RU" dirty="0" smtClean="0"/>
              <a:t>системы 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Форма Земли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Величина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Луна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Сутки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Месяц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596336" y="5589240"/>
            <a:ext cx="1080120" cy="880895"/>
          </a:xfrm>
          <a:prstGeom prst="actionButtonHom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Оцени свою работу</a:t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12776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48478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3501008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429000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429000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4581128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19872" y="4653136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4653136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Планета Солнечной системы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Земля - это единственная планета Солнечной системы, на которой существует жизнь, и, конечно, самая лучшая и самая красивая из всех планет. Найти её несложно. Она третья по счёту от Солнца после Меркурия и </a:t>
            </a:r>
            <a:r>
              <a:rPr lang="ru-RU" dirty="0"/>
              <a:t>В</a:t>
            </a:r>
            <a:r>
              <a:rPr lang="ru-RU" dirty="0" smtClean="0"/>
              <a:t>енеры.</a:t>
            </a:r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1026" name="Picture 2" descr="https://avatars.mds.yandex.net/get-zen_doc/751940/pub_5b6bf14014b36d00a91c0335_5b6bf18e654a8700a889930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486240" cy="2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Форма Земли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Сейчас каждый ребёнок знает, что Земля круглая. Точнее, она имеет форму слегка сплющенного шара. Этот шар непрерывно движется в мировом пространстве.</a:t>
            </a:r>
          </a:p>
          <a:p>
            <a:endParaRPr lang="ru-RU" dirty="0"/>
          </a:p>
        </p:txBody>
      </p:sp>
      <p:pic>
        <p:nvPicPr>
          <p:cNvPr id="2052" name="Picture 4" descr="https://yarkov.org/wp-content/uploads/2014/10/Ear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11" y="2996952"/>
            <a:ext cx="390992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Величина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Земля настолько велика по сравнению с человеком, что он не замечает её движения, тем более, что вращается она медленно и плавно, без внезапных толчков и остановок. Вот человеку и кажется, что он стоит на месте, а движется всё вокруг: и небосвод, и все небесные светила, которые мы видим на нём, - Солнце, Луна, планеты, звёзды.</a:t>
            </a:r>
            <a:endParaRPr lang="ru-RU" dirty="0"/>
          </a:p>
        </p:txBody>
      </p:sp>
      <p:pic>
        <p:nvPicPr>
          <p:cNvPr id="3074" name="Picture 2" descr="https://avatars.mds.yandex.net/get-pdb/2821305/685186ac-43be-48b9-9b45-f5a1a0172053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43704"/>
            <a:ext cx="3426972" cy="21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Луна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Рядом с землёй всегда находится Луна – светило ночи. Луна нам кажется одного размера с Солнцем, хотя на самом деле она в 400 раз меньше нашей звезды, но из-за того, что она находится в 400 раз ближе, и возникает ощущение их равенства.</a:t>
            </a:r>
            <a:endParaRPr lang="ru-RU" dirty="0"/>
          </a:p>
        </p:txBody>
      </p:sp>
      <p:pic>
        <p:nvPicPr>
          <p:cNvPr id="4100" name="Picture 4" descr="https://img2.goodfon.ru/original/1920x1080/3/66/planet-earth-zemlya-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8918"/>
            <a:ext cx="4547047" cy="25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4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Сутки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Сутки – это время, в течение которого Земля делает один полный оборот вокруг своей оси, как юла. Когда на одной стороне Земли день, то на другой – ночь. Мы видим, </a:t>
            </a:r>
            <a:r>
              <a:rPr lang="ru-RU" dirty="0" smtClean="0"/>
              <a:t>как </a:t>
            </a:r>
            <a:r>
              <a:rPr lang="ru-RU" dirty="0" smtClean="0"/>
              <a:t>Солнце утром встаёт на Востоке, в полдень стоит высоко в зените, а вечером заходит на Западе.</a:t>
            </a:r>
            <a:endParaRPr lang="ru-RU" dirty="0"/>
          </a:p>
        </p:txBody>
      </p:sp>
      <p:pic>
        <p:nvPicPr>
          <p:cNvPr id="5122" name="Picture 2" descr="C:\Users\User\Downloads\16-04-2020_08-42-29\IMG_20200416_1041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52" t="27202" r="16434" b="12657"/>
          <a:stretch/>
        </p:blipFill>
        <p:spPr bwMode="auto">
          <a:xfrm>
            <a:off x="683568" y="4653136"/>
            <a:ext cx="1377085" cy="21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6-04-2020_08-42-29\IMG_20200416_1041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909" b="23287"/>
          <a:stretch/>
        </p:blipFill>
        <p:spPr bwMode="auto">
          <a:xfrm>
            <a:off x="3923928" y="4365104"/>
            <a:ext cx="4794870" cy="22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Месяц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Месяц – это время, за которое Луна делает оборот вокруг Земли. Древнерусское название неполной Луны – Месяц; в течение года Луна обходит вокруг Земли двенадцать раз, поэтому в году двенадцать месяцев.</a:t>
            </a:r>
            <a:endParaRPr lang="ru-RU" dirty="0"/>
          </a:p>
        </p:txBody>
      </p:sp>
      <p:pic>
        <p:nvPicPr>
          <p:cNvPr id="6146" name="Picture 2" descr="C:\Users\User\Downloads\16-04-2020_08-42-29\IMG_20200416_104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2" t="25524" r="6738" b="44266"/>
          <a:stretch/>
        </p:blipFill>
        <p:spPr bwMode="auto">
          <a:xfrm>
            <a:off x="1547664" y="3879832"/>
            <a:ext cx="5940656" cy="27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smtClean="0"/>
              <a:t>Год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Год – это время, за которое Земля делает оборот вокруг Солнца.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Она движется в одном направлении вокруг солнца и при этом вращается вокруг собственной оси.</a:t>
            </a:r>
            <a:endParaRPr lang="ru-RU" dirty="0"/>
          </a:p>
        </p:txBody>
      </p:sp>
      <p:pic>
        <p:nvPicPr>
          <p:cNvPr id="7170" name="Picture 2" descr="C:\Users\User\Downloads\16-04-2020_08-42-29\IMG_20200416_1041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" t="59930" r="12704" b="12657"/>
          <a:stretch/>
        </p:blipFill>
        <p:spPr bwMode="auto">
          <a:xfrm>
            <a:off x="1763688" y="3937635"/>
            <a:ext cx="6366477" cy="27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95536" y="5517232"/>
            <a:ext cx="1440160" cy="1168927"/>
          </a:xfrm>
          <a:prstGeom prst="actionButtonHom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Пересказ по плану с опорой на картинки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/>
              <a:t>Земля – наша </a:t>
            </a:r>
            <a:r>
              <a:rPr lang="ru-RU" sz="4800" b="1" i="1" dirty="0" smtClean="0"/>
              <a:t>планета</a:t>
            </a:r>
            <a:endParaRPr lang="ru-RU" sz="4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079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278</Words>
  <Application>Microsoft Office PowerPoint</Application>
  <PresentationFormat>Экран (4:3)</PresentationFormat>
  <Paragraphs>71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Земля – наша планета</vt:lpstr>
      <vt:lpstr>Планета Солнечной системы</vt:lpstr>
      <vt:lpstr>Форма Земли</vt:lpstr>
      <vt:lpstr>Величина</vt:lpstr>
      <vt:lpstr>Луна</vt:lpstr>
      <vt:lpstr>Сутки</vt:lpstr>
      <vt:lpstr>Месяц</vt:lpstr>
      <vt:lpstr>Год</vt:lpstr>
      <vt:lpstr>Пересказ по плану с опорой на картинки</vt:lpstr>
      <vt:lpstr>Планета Солнечной системы</vt:lpstr>
      <vt:lpstr>Форма Земли</vt:lpstr>
      <vt:lpstr>Величина</vt:lpstr>
      <vt:lpstr>Луна</vt:lpstr>
      <vt:lpstr>Сутки</vt:lpstr>
      <vt:lpstr>Месяц</vt:lpstr>
      <vt:lpstr>Год</vt:lpstr>
      <vt:lpstr>Пересказ по плану. Запись в тетрадь.</vt:lpstr>
      <vt:lpstr>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СОЛНЦЕ И ЛУНА ДРУГ К ДРУГУ В ГОСТИ ХОДИЛИ</dc:title>
  <dc:creator>Светлана В. Дюндина</dc:creator>
  <cp:lastModifiedBy>Светлана В. Дюндина</cp:lastModifiedBy>
  <cp:revision>57</cp:revision>
  <cp:lastPrinted>2021-10-25T08:09:43Z</cp:lastPrinted>
  <dcterms:created xsi:type="dcterms:W3CDTF">2020-04-16T04:53:31Z</dcterms:created>
  <dcterms:modified xsi:type="dcterms:W3CDTF">2021-10-25T09:46:27Z</dcterms:modified>
</cp:coreProperties>
</file>