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0" r:id="rId10"/>
    <p:sldId id="261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7" autoAdjust="0"/>
    <p:restoredTop sz="94660"/>
  </p:normalViewPr>
  <p:slideViewPr>
    <p:cSldViewPr snapToGrid="0">
      <p:cViewPr>
        <p:scale>
          <a:sx n="81" d="100"/>
          <a:sy n="81" d="100"/>
        </p:scale>
        <p:origin x="-17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A76EB9D5-7E1A-4433-8B21-2237CC26FA2C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98A19-B9D6-4696-A74D-9FEF900C8B6A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05100-39B0-4914-BBD6-34F267582565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EF837-FEDB-44F2-8FB5-4F56FC548A33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EC2AB55-62C0-407E-B706-C907B44B0BFC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B33F-FEF5-4E73-A5F9-307689FE77C6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5FA4-F0B8-4D71-BC92-932E3A1502F8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89F80-C2CE-4D6A-80E4-D3515AD92BC6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4220E-EF40-477E-B84C-637FC7CE78DB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B8D63-E026-4E54-B301-C824E1BD14F3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C423185-9573-406A-8068-0AB4F2335019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C5516DA-9D86-4E1E-A623-C11F9F74EB59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5.xml"/><Relationship Id="rId7" Type="http://schemas.openxmlformats.org/officeDocument/2006/relationships/slide" Target="slide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10" Type="http://schemas.openxmlformats.org/officeDocument/2006/relationships/image" Target="../media/image8.svg"/><Relationship Id="rId4" Type="http://schemas.openxmlformats.org/officeDocument/2006/relationships/slide" Target="slide6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EFDC07-8A02-48B9-8EC7-F0AC6E4EE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8" y="1552575"/>
            <a:ext cx="9068586" cy="3129488"/>
          </a:xfrm>
        </p:spPr>
        <p:txBody>
          <a:bodyPr/>
          <a:lstStyle/>
          <a:p>
            <a:r>
              <a:rPr lang="ru-RU" sz="5400" b="1" dirty="0"/>
              <a:t>Развиваем память, внимание, мышление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E8FEEFC-ADD1-49D2-BDE8-73032D5385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8775" y="4148662"/>
            <a:ext cx="9070848" cy="457201"/>
          </a:xfrm>
        </p:spPr>
        <p:txBody>
          <a:bodyPr>
            <a:noAutofit/>
          </a:bodyPr>
          <a:lstStyle/>
          <a:p>
            <a:pPr algn="r"/>
            <a:r>
              <a:rPr lang="ru-RU" sz="2400" dirty="0"/>
              <a:t>Подготовила: </a:t>
            </a:r>
          </a:p>
          <a:p>
            <a:pPr algn="r"/>
            <a:r>
              <a:rPr lang="ru-RU" sz="2400" dirty="0"/>
              <a:t>учитель – дефектолог </a:t>
            </a:r>
          </a:p>
          <a:p>
            <a:pPr algn="r"/>
            <a:r>
              <a:rPr lang="ru-RU" sz="2400" dirty="0"/>
              <a:t>Якушкина Д.А.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E90E778-9024-4D92-8B1B-4294AA641F76}"/>
              </a:ext>
            </a:extLst>
          </p:cNvPr>
          <p:cNvSpPr txBox="1"/>
          <p:nvPr/>
        </p:nvSpPr>
        <p:spPr>
          <a:xfrm>
            <a:off x="3838575" y="6150114"/>
            <a:ext cx="4229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Екатеринбург</a:t>
            </a:r>
          </a:p>
          <a:p>
            <a:pPr algn="ctr"/>
            <a:r>
              <a:rPr lang="ru-RU" sz="2000" b="1" dirty="0"/>
              <a:t>2021 </a:t>
            </a:r>
          </a:p>
        </p:txBody>
      </p:sp>
    </p:spTree>
    <p:extLst>
      <p:ext uri="{BB962C8B-B14F-4D97-AF65-F5344CB8AC3E}">
        <p14:creationId xmlns:p14="http://schemas.microsoft.com/office/powerpoint/2010/main" val="1023630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72A675-6BE6-4F71-B7F4-4387FFD57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2094"/>
            <a:ext cx="10058400" cy="767106"/>
          </a:xfrm>
        </p:spPr>
        <p:txBody>
          <a:bodyPr/>
          <a:lstStyle/>
          <a:p>
            <a:r>
              <a:rPr lang="ru-RU" b="1" dirty="0">
                <a:solidFill>
                  <a:srgbClr val="00B050"/>
                </a:solidFill>
              </a:rPr>
              <a:t>Расшифруй слова ( самопроверка)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F36B4B9-C5FA-4E4D-BAF5-F72CC7AB9E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1343025"/>
            <a:ext cx="7877176" cy="4953000"/>
          </a:xfrm>
        </p:spPr>
        <p:txBody>
          <a:bodyPr>
            <a:normAutofit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8  6  15  6  14  6  8                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КОЛОБОК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19  2  12  13  20  16  5           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ПРУЖИНА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4  17  18  8  5                        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МЫШКА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16  6  11  20  8                      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НОСИК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12  15  17  14  8  5                 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УЛЫБКА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2  6  13  20  21  5                  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РОЖИЦА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12  15  20  3  8  5                  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УЛИТКА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  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8  6  2  6  14  6  7  8  5          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КОРОБОЧКА        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 descr="Загородная сцена">
            <a:hlinkClick r:id="rId2" action="ppaction://hlinksldjump"/>
            <a:extLst>
              <a:ext uri="{FF2B5EF4-FFF2-40B4-BE49-F238E27FC236}">
                <a16:creationId xmlns:a16="http://schemas.microsoft.com/office/drawing/2014/main" xmlns="" id="{0744EC6F-9FD7-49E4-B7FF-C54694A4DA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572750" y="52197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00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AEA2C1-EFE9-4D61-8869-1E91FF51E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B3528D7-F5BB-4B68-89A3-37A1F5653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898EE5E9-5DA6-4249-B64D-CB922D1A11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21" y="822960"/>
            <a:ext cx="10406129" cy="472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319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7A44DD-6038-43C3-84F4-61CFA202A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97472"/>
            <a:ext cx="10058400" cy="1052856"/>
          </a:xfrm>
        </p:spPr>
        <p:txBody>
          <a:bodyPr/>
          <a:lstStyle/>
          <a:p>
            <a:pPr algn="ctr"/>
            <a:r>
              <a:rPr lang="ru-RU" b="1" dirty="0"/>
              <a:t>Инструкция: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C1C7750-63A9-4F04-B426-C3C1BF5AD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083297"/>
            <a:ext cx="10058400" cy="4691406"/>
          </a:xfrm>
        </p:spPr>
        <p:txBody>
          <a:bodyPr>
            <a:noAutofit/>
          </a:bodyPr>
          <a:lstStyle/>
          <a:p>
            <a:r>
              <a:rPr lang="ru-RU" sz="3200" b="1" dirty="0"/>
              <a:t>Игры и задания, представленные в презентации, направлены на развитие памяти, внимания и мышления.</a:t>
            </a:r>
          </a:p>
          <a:p>
            <a:r>
              <a:rPr lang="ru-RU" sz="3200" b="1" dirty="0"/>
              <a:t>Ориентированы на обучающихся младшего школьного возраста (1-2 класс).</a:t>
            </a:r>
          </a:p>
          <a:p>
            <a:r>
              <a:rPr lang="ru-RU" sz="3200" b="1" dirty="0"/>
              <a:t>К каждой игре или заданию дается краткое описание.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00B050"/>
                </a:solidFill>
              </a:rPr>
              <a:t>Для перехода к заданиям переключись на следующий слайд.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00B050"/>
                </a:solidFill>
              </a:rPr>
              <a:t>	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</a:rPr>
              <a:t>Проверь себя.                        Вернуться к заданиям </a:t>
            </a:r>
          </a:p>
        </p:txBody>
      </p:sp>
      <p:pic>
        <p:nvPicPr>
          <p:cNvPr id="4" name="Рисунок 3" descr="Загородная сцена">
            <a:extLst>
              <a:ext uri="{FF2B5EF4-FFF2-40B4-BE49-F238E27FC236}">
                <a16:creationId xmlns:a16="http://schemas.microsoft.com/office/drawing/2014/main" xmlns="" id="{32769A68-F06B-47E1-BB2E-0A44D74528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210800" y="5553075"/>
            <a:ext cx="914400" cy="914400"/>
          </a:xfrm>
          <a:prstGeom prst="rect">
            <a:avLst/>
          </a:prstGeom>
        </p:spPr>
      </p:pic>
      <p:pic>
        <p:nvPicPr>
          <p:cNvPr id="5" name="Рисунок 4" descr="Ключ">
            <a:extLst>
              <a:ext uri="{FF2B5EF4-FFF2-40B4-BE49-F238E27FC236}">
                <a16:creationId xmlns:a16="http://schemas.microsoft.com/office/drawing/2014/main" xmlns="" id="{39D69F71-C319-4645-8418-EC5A6E6838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724400" y="566388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14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902855-070D-4E4A-8B29-7E4E392E2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43306"/>
          </a:xfrm>
        </p:spPr>
        <p:txBody>
          <a:bodyPr/>
          <a:lstStyle/>
          <a:p>
            <a:pPr algn="ctr"/>
            <a:r>
              <a:rPr lang="ru-RU" b="1" dirty="0"/>
              <a:t>Задания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8BC817-A413-45E5-AE1D-E29A6CF0C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81150"/>
            <a:ext cx="10058400" cy="4453890"/>
          </a:xfrm>
        </p:spPr>
        <p:txBody>
          <a:bodyPr>
            <a:normAutofit lnSpcReduction="10000"/>
          </a:bodyPr>
          <a:lstStyle/>
          <a:p>
            <a:r>
              <a:rPr lang="ru-RU" sz="3600" b="1" dirty="0">
                <a:hlinkClick r:id="rId2" action="ppaction://hlinksldjump"/>
              </a:rPr>
              <a:t>Найди отличия. - 1</a:t>
            </a:r>
            <a:endParaRPr lang="ru-RU" sz="3600" b="1" dirty="0"/>
          </a:p>
          <a:p>
            <a:r>
              <a:rPr lang="ru-RU" sz="3600" b="1" dirty="0">
                <a:hlinkClick r:id="rId3" action="ppaction://hlinksldjump"/>
              </a:rPr>
              <a:t>Найди отличия. - 2</a:t>
            </a:r>
            <a:endParaRPr lang="ru-RU" sz="3600" b="1" dirty="0"/>
          </a:p>
          <a:p>
            <a:r>
              <a:rPr lang="ru-RU" sz="3600" b="1" dirty="0">
                <a:hlinkClick r:id="rId4" action="ppaction://hlinksldjump"/>
              </a:rPr>
              <a:t>Запомни и нарисуй! – 1</a:t>
            </a:r>
            <a:endParaRPr lang="ru-RU" sz="3600" b="1" dirty="0"/>
          </a:p>
          <a:p>
            <a:r>
              <a:rPr lang="ru-RU" sz="3600" b="1" dirty="0">
                <a:hlinkClick r:id="rId5" action="ppaction://hlinksldjump"/>
              </a:rPr>
              <a:t>Запомни и нарисуй! – 2</a:t>
            </a:r>
            <a:endParaRPr lang="ru-RU" sz="3600" b="1" dirty="0"/>
          </a:p>
          <a:p>
            <a:r>
              <a:rPr lang="ru-RU" sz="3600" b="1" dirty="0">
                <a:hlinkClick r:id="rId6" action="ppaction://hlinksldjump"/>
              </a:rPr>
              <a:t>Запомни и нарисуй! – 3</a:t>
            </a:r>
            <a:endParaRPr lang="ru-RU" sz="3600" b="1" dirty="0"/>
          </a:p>
          <a:p>
            <a:r>
              <a:rPr lang="ru-RU" sz="3600" b="1" dirty="0">
                <a:hlinkClick r:id="rId7" action="ppaction://hlinksldjump"/>
              </a:rPr>
              <a:t>Расшифруй слова.</a:t>
            </a:r>
            <a:endParaRPr lang="ru-RU" sz="3600" b="1" dirty="0"/>
          </a:p>
          <a:p>
            <a:pPr marL="0" indent="0" algn="ctr">
              <a:buNone/>
            </a:pPr>
            <a:r>
              <a:rPr lang="ru-RU" sz="3600" b="1" dirty="0">
                <a:solidFill>
                  <a:srgbClr val="00B050"/>
                </a:solidFill>
              </a:rPr>
              <a:t>Когда выполнишь все задания нажми: </a:t>
            </a:r>
          </a:p>
          <a:p>
            <a:endParaRPr lang="ru-RU" dirty="0"/>
          </a:p>
        </p:txBody>
      </p:sp>
      <p:pic>
        <p:nvPicPr>
          <p:cNvPr id="5" name="Рисунок 4" descr="Солнце">
            <a:hlinkClick r:id="rId8" action="ppaction://hlinksldjump"/>
            <a:extLst>
              <a:ext uri="{FF2B5EF4-FFF2-40B4-BE49-F238E27FC236}">
                <a16:creationId xmlns:a16="http://schemas.microsoft.com/office/drawing/2014/main" xmlns="" id="{3712F14C-9216-45FC-9099-DC3F70B813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0172700" y="512064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025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2B62BB-E9C8-4FD2-9835-B7911B0AC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5BCFAC8E-1E21-40B4-9804-7D5DE2B649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642" b="3311"/>
          <a:stretch/>
        </p:blipFill>
        <p:spPr>
          <a:xfrm>
            <a:off x="1638300" y="404225"/>
            <a:ext cx="8667750" cy="5983793"/>
          </a:xfrm>
          <a:prstGeom prst="rect">
            <a:avLst/>
          </a:prstGeom>
        </p:spPr>
      </p:pic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DF4EA36C-2C6B-4BCE-AEBB-59C7F08A7E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60" y="5300927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89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389701-CC6F-4CF3-B88E-B225ACF55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1BA5B6E2-27BA-42FC-A348-4D0DAEA3FD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93" t="4885" r="1675" b="4521"/>
          <a:stretch/>
        </p:blipFill>
        <p:spPr>
          <a:xfrm>
            <a:off x="1886536" y="226419"/>
            <a:ext cx="8867190" cy="6222006"/>
          </a:xfrm>
          <a:prstGeom prst="rect">
            <a:avLst/>
          </a:prstGeom>
        </p:spPr>
      </p:pic>
      <p:pic>
        <p:nvPicPr>
          <p:cNvPr id="5" name="Рисунок 4">
            <a:hlinkClick r:id="rId3" action="ppaction://hlinksldjump"/>
            <a:extLst>
              <a:ext uri="{FF2B5EF4-FFF2-40B4-BE49-F238E27FC236}">
                <a16:creationId xmlns:a16="http://schemas.microsoft.com/office/drawing/2014/main" xmlns="" id="{449C1078-5806-49CE-989C-2249665459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6560" y="5495846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919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202EB1-754C-4FB3-BC34-42D95C400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71476"/>
            <a:ext cx="10058400" cy="12001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Запомни картинку и нарисуй её по памяти.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996D2563-D24E-4469-87A8-E40A9D1F18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8139"/>
          <a:stretch/>
        </p:blipFill>
        <p:spPr>
          <a:xfrm>
            <a:off x="936492" y="1767505"/>
            <a:ext cx="10319016" cy="3590513"/>
          </a:xfrm>
          <a:prstGeom prst="rect">
            <a:avLst/>
          </a:prstGeom>
        </p:spPr>
      </p:pic>
      <p:pic>
        <p:nvPicPr>
          <p:cNvPr id="5" name="Рисунок 4">
            <a:hlinkClick r:id="rId3" action="ppaction://hlinksldjump"/>
            <a:extLst>
              <a:ext uri="{FF2B5EF4-FFF2-40B4-BE49-F238E27FC236}">
                <a16:creationId xmlns:a16="http://schemas.microsoft.com/office/drawing/2014/main" xmlns="" id="{B979E078-BFFE-4BB2-A221-DF29A69E6E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6787" y="5457785"/>
            <a:ext cx="920576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637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202EB1-754C-4FB3-BC34-42D95C400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71476"/>
            <a:ext cx="10058400" cy="12001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Запомни картинку и нарисуй её по памяти.</a:t>
            </a:r>
          </a:p>
        </p:txBody>
      </p:sp>
      <p:pic>
        <p:nvPicPr>
          <p:cNvPr id="5" name="Рисунок 4">
            <a:hlinkClick r:id="rId2" action="ppaction://hlinksldjump"/>
            <a:extLst>
              <a:ext uri="{FF2B5EF4-FFF2-40B4-BE49-F238E27FC236}">
                <a16:creationId xmlns:a16="http://schemas.microsoft.com/office/drawing/2014/main" xmlns="" id="{B979E078-BFFE-4BB2-A221-DF29A69E6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787" y="5457785"/>
            <a:ext cx="920576" cy="914479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0A872914-37A1-4610-9F38-A1779B751A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81100" y="2120487"/>
            <a:ext cx="10058400" cy="261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70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202EB1-754C-4FB3-BC34-42D95C400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71476"/>
            <a:ext cx="10058400" cy="12001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Запомни картинку и нарисуй её по памяти.</a:t>
            </a:r>
          </a:p>
        </p:txBody>
      </p:sp>
      <p:pic>
        <p:nvPicPr>
          <p:cNvPr id="5" name="Рисунок 4">
            <a:hlinkClick r:id="rId2" action="ppaction://hlinksldjump"/>
            <a:extLst>
              <a:ext uri="{FF2B5EF4-FFF2-40B4-BE49-F238E27FC236}">
                <a16:creationId xmlns:a16="http://schemas.microsoft.com/office/drawing/2014/main" xmlns="" id="{B979E078-BFFE-4BB2-A221-DF29A69E6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787" y="5457785"/>
            <a:ext cx="920576" cy="914479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58F2798A-771D-40A4-B5C9-A4AA42E672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036356" y="2564934"/>
            <a:ext cx="2042337" cy="123759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8F601FD-EC77-4CDD-9467-D4D6B5047FFF}"/>
              </a:ext>
            </a:extLst>
          </p:cNvPr>
          <p:cNvSpPr/>
          <p:nvPr/>
        </p:nvSpPr>
        <p:spPr>
          <a:xfrm>
            <a:off x="3386138" y="3183731"/>
            <a:ext cx="3500437" cy="1557337"/>
          </a:xfrm>
          <a:prstGeom prst="rect">
            <a:avLst/>
          </a:prstGeom>
          <a:solidFill>
            <a:srgbClr val="10CF9B">
              <a:lumMod val="60000"/>
              <a:lumOff val="40000"/>
            </a:srgbClr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3219AD1-381D-4F88-9E39-9F2DA2F31D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3410" y="1808503"/>
            <a:ext cx="1530229" cy="2383743"/>
          </a:xfrm>
          <a:prstGeom prst="rect">
            <a:avLst/>
          </a:prstGeom>
        </p:spPr>
      </p:pic>
      <p:sp>
        <p:nvSpPr>
          <p:cNvPr id="11" name="Равнобедренный треугольник 10">
            <a:extLst>
              <a:ext uri="{FF2B5EF4-FFF2-40B4-BE49-F238E27FC236}">
                <a16:creationId xmlns:a16="http://schemas.microsoft.com/office/drawing/2014/main" xmlns="" id="{927AFC62-F8C3-47D4-B523-FEAC2C7294B9}"/>
              </a:ext>
            </a:extLst>
          </p:cNvPr>
          <p:cNvSpPr/>
          <p:nvPr/>
        </p:nvSpPr>
        <p:spPr>
          <a:xfrm>
            <a:off x="4676632" y="1808503"/>
            <a:ext cx="1131887" cy="2557462"/>
          </a:xfrm>
          <a:prstGeom prst="triangle">
            <a:avLst/>
          </a:prstGeom>
          <a:solidFill>
            <a:srgbClr val="FF0000"/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5930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0C89D1-8CD0-4E99-B92E-2A79E03A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24" y="390524"/>
            <a:ext cx="10204323" cy="880719"/>
          </a:xfrm>
        </p:spPr>
        <p:txBody>
          <a:bodyPr>
            <a:normAutofit fontScale="90000"/>
          </a:bodyPr>
          <a:lstStyle/>
          <a:p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7BA79D">
                    <a:lumMod val="50000"/>
                  </a:srgb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Используя шифр, как можно быстрее найди слова, которые спрятались за этими цифрами: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9353A7B-93A0-4161-A43F-4FC04492C8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5348C935-4B62-4D74-AD18-57BF468B12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516" t="2907" r="2060" b="2983"/>
          <a:stretch/>
        </p:blipFill>
        <p:spPr>
          <a:xfrm>
            <a:off x="533400" y="1318301"/>
            <a:ext cx="5562600" cy="2406514"/>
          </a:xfrm>
          <a:prstGeom prst="rect">
            <a:avLst/>
          </a:prstGeo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CA865A4-B5BC-431F-ACBE-429603DBEC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73367" y="1014068"/>
            <a:ext cx="4754880" cy="709957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Расшифруй слова: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E642DBA-FF8E-4AAB-B452-E5E553A6A3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73367" y="1724025"/>
            <a:ext cx="5165980" cy="4638675"/>
          </a:xfrm>
        </p:spPr>
        <p:txBody>
          <a:bodyPr>
            <a:normAutofit lnSpcReduction="10000"/>
          </a:bodyPr>
          <a:lstStyle/>
          <a:p>
            <a:r>
              <a:rPr lang="ru-RU" sz="3200" b="1" dirty="0">
                <a:solidFill>
                  <a:srgbClr val="00B050"/>
                </a:solidFill>
              </a:rPr>
              <a:t>8  6  15  6  14  6  8</a:t>
            </a:r>
          </a:p>
          <a:p>
            <a:r>
              <a:rPr lang="ru-RU" sz="3200" b="1" dirty="0">
                <a:solidFill>
                  <a:srgbClr val="00B050"/>
                </a:solidFill>
              </a:rPr>
              <a:t>19  2  12  13  20  16  5</a:t>
            </a:r>
          </a:p>
          <a:p>
            <a:r>
              <a:rPr lang="ru-RU" sz="3200" b="1" dirty="0">
                <a:solidFill>
                  <a:srgbClr val="00B050"/>
                </a:solidFill>
              </a:rPr>
              <a:t>4  17  18  8  5</a:t>
            </a:r>
          </a:p>
          <a:p>
            <a:r>
              <a:rPr lang="ru-RU" sz="3200" b="1" dirty="0">
                <a:solidFill>
                  <a:srgbClr val="00B050"/>
                </a:solidFill>
              </a:rPr>
              <a:t>16  6  11  20  8</a:t>
            </a:r>
          </a:p>
          <a:p>
            <a:r>
              <a:rPr lang="ru-RU" sz="3200" b="1" dirty="0">
                <a:solidFill>
                  <a:srgbClr val="00B050"/>
                </a:solidFill>
              </a:rPr>
              <a:t>12  15  17  14  8  5</a:t>
            </a:r>
          </a:p>
          <a:p>
            <a:r>
              <a:rPr lang="ru-RU" sz="3200" b="1" dirty="0">
                <a:solidFill>
                  <a:srgbClr val="00B050"/>
                </a:solidFill>
              </a:rPr>
              <a:t>2  6  13  20  21  5</a:t>
            </a:r>
          </a:p>
          <a:p>
            <a:r>
              <a:rPr lang="ru-RU" sz="3200" b="1" dirty="0">
                <a:solidFill>
                  <a:srgbClr val="00B050"/>
                </a:solidFill>
              </a:rPr>
              <a:t>12  15  20  3  8  5</a:t>
            </a:r>
          </a:p>
          <a:p>
            <a:r>
              <a:rPr lang="ru-RU" sz="3200" b="1" dirty="0">
                <a:solidFill>
                  <a:srgbClr val="00B050"/>
                </a:solidFill>
              </a:rPr>
              <a:t>8  6  2  6  14  6  7  8  5  </a:t>
            </a:r>
          </a:p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02BB535-73B5-4FA5-891F-7310E3640F6C}"/>
              </a:ext>
            </a:extLst>
          </p:cNvPr>
          <p:cNvSpPr txBox="1"/>
          <p:nvPr/>
        </p:nvSpPr>
        <p:spPr>
          <a:xfrm>
            <a:off x="466725" y="4053826"/>
            <a:ext cx="54959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Чтобы проверить себя нажми на ключ.</a:t>
            </a:r>
          </a:p>
        </p:txBody>
      </p:sp>
      <p:pic>
        <p:nvPicPr>
          <p:cNvPr id="10" name="Рисунок 9" descr="Ключ">
            <a:hlinkClick r:id="rId3" action="ppaction://hlinksldjump"/>
            <a:extLst>
              <a:ext uri="{FF2B5EF4-FFF2-40B4-BE49-F238E27FC236}">
                <a16:creationId xmlns:a16="http://schemas.microsoft.com/office/drawing/2014/main" xmlns="" id="{9519E8D3-D5ED-402C-86B8-E0626A5A88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801350" y="54483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960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83</TotalTime>
  <Words>265</Words>
  <Application>Microsoft Office PowerPoint</Application>
  <PresentationFormat>Произвольный</PresentationFormat>
  <Paragraphs>44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Савон</vt:lpstr>
      <vt:lpstr>Развиваем память, внимание, мышление</vt:lpstr>
      <vt:lpstr>Инструкция:</vt:lpstr>
      <vt:lpstr>Задания</vt:lpstr>
      <vt:lpstr>Презентация PowerPoint</vt:lpstr>
      <vt:lpstr>Презентация PowerPoint</vt:lpstr>
      <vt:lpstr>Запомни картинку и нарисуй её по памяти.</vt:lpstr>
      <vt:lpstr>Запомни картинку и нарисуй её по памяти.</vt:lpstr>
      <vt:lpstr>Запомни картинку и нарисуй её по памяти.</vt:lpstr>
      <vt:lpstr>Используя шифр, как можно быстрее найди слова, которые спрятались за этими цифрами:</vt:lpstr>
      <vt:lpstr>Расшифруй слова ( самопроверка)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Развиваем память, внимание, мышление</dc:title>
  <dc:creator>Дарья</dc:creator>
  <cp:lastModifiedBy>Светлана В. Дюндина</cp:lastModifiedBy>
  <cp:revision>9</cp:revision>
  <dcterms:created xsi:type="dcterms:W3CDTF">2021-01-10T15:38:44Z</dcterms:created>
  <dcterms:modified xsi:type="dcterms:W3CDTF">2021-10-14T07:25:31Z</dcterms:modified>
</cp:coreProperties>
</file>