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9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2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4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6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7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8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4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9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3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FF87-0C3C-48E9-A4F6-D29A73814E9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604C7-75A7-4EFD-87DD-6EE81982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4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Законы поведения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 как они работают в реальной жизни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3" y="4057395"/>
            <a:ext cx="10896434" cy="25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Положительное подкрепление  - это самый важный закон прикладного анализа поведения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Подкрепление – это событие, которое следует за поведением и увеличивает количество появлений этого поведения в будущем.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Эксперимент о влиянии положительного подкрепления на поведение учащихся (</a:t>
            </a:r>
            <a:r>
              <a:rPr lang="ru-RU" dirty="0" err="1" smtClean="0"/>
              <a:t>Дж.О.Купер</a:t>
            </a:r>
            <a:r>
              <a:rPr lang="ru-RU" dirty="0" smtClean="0"/>
              <a:t>, </a:t>
            </a:r>
            <a:r>
              <a:rPr lang="ru-RU" dirty="0" err="1" smtClean="0"/>
              <a:t>Т.Э.Херон</a:t>
            </a:r>
            <a:r>
              <a:rPr lang="ru-RU" dirty="0" smtClean="0"/>
              <a:t>, </a:t>
            </a:r>
            <a:r>
              <a:rPr lang="ru-RU" dirty="0" err="1" smtClean="0"/>
              <a:t>У.Л.Хьюард</a:t>
            </a:r>
            <a:r>
              <a:rPr lang="ru-RU" dirty="0" smtClean="0"/>
              <a:t> (2016). Прикладной анализ поведения, 284-285). Данный эксперимент был описан в статье </a:t>
            </a:r>
            <a:r>
              <a:rPr lang="en-US" dirty="0" smtClean="0"/>
              <a:t>Hall, Lund and </a:t>
            </a:r>
            <a:r>
              <a:rPr lang="en-US" dirty="0" err="1" smtClean="0"/>
              <a:t>Jeckson</a:t>
            </a:r>
            <a:r>
              <a:rPr lang="ru-RU" dirty="0" smtClean="0"/>
              <a:t> в первом выпуске издания </a:t>
            </a:r>
            <a:r>
              <a:rPr lang="en-US" i="1" dirty="0" smtClean="0"/>
              <a:t>Journal of Applied Behavior Analysis, </a:t>
            </a:r>
            <a:r>
              <a:rPr lang="ru-RU" i="1" dirty="0" smtClean="0"/>
              <a:t>1968. 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8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512" y="365125"/>
            <a:ext cx="10372288" cy="1027447"/>
          </a:xfrm>
        </p:spPr>
        <p:txBody>
          <a:bodyPr/>
          <a:lstStyle/>
          <a:p>
            <a:r>
              <a:rPr lang="ru-RU" dirty="0" smtClean="0"/>
              <a:t>Условия исследования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842" y="1392572"/>
            <a:ext cx="10623958" cy="47843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Участники – шесть учеников начальной школы, которые часто вели себя плохо или не успевали за всеми во время урока.</a:t>
            </a:r>
          </a:p>
          <a:p>
            <a:r>
              <a:rPr lang="ru-RU" dirty="0" smtClean="0"/>
              <a:t>Зависимая переменная – учебная деятельность. Определялась индивидуально для каждого учащегося, но в целом она состояла в том, что ребенок был сидеть и удерживать внимание на соответствующем объекте или человеке(например, учебных материалах или учителе) и участвовать в работе класса (выполнять письменные задания, отвечать на вопросы учителя и пр.)</a:t>
            </a:r>
          </a:p>
          <a:p>
            <a:r>
              <a:rPr lang="ru-RU" dirty="0" smtClean="0"/>
              <a:t>Независимая переменная – внимание учителя, управляемое действиями наблюдателя: последний показывал учителю квадратик из цветной бумаги, который при этом не был виден ребенку. По этому сигналу учитель направлял свое внимание на ребенка тем или иным способом (подходил к его парте, комментировал его действия, похлопывал его по плечу и т.п.).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5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4" y="218114"/>
            <a:ext cx="11130272" cy="6283354"/>
          </a:xfrm>
        </p:spPr>
      </p:pic>
    </p:spTree>
    <p:extLst>
      <p:ext uri="{BB962C8B-B14F-4D97-AF65-F5344CB8AC3E}">
        <p14:creationId xmlns:p14="http://schemas.microsoft.com/office/powerpoint/2010/main" val="20804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218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Законы поведения </vt:lpstr>
      <vt:lpstr>Положительное подкрепление  - это самый важный закон прикладного анализа поведения</vt:lpstr>
      <vt:lpstr>Условия исследования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поведения</dc:title>
  <dc:creator>local</dc:creator>
  <cp:lastModifiedBy>игорь веснин</cp:lastModifiedBy>
  <cp:revision>10</cp:revision>
  <dcterms:created xsi:type="dcterms:W3CDTF">2019-01-08T13:57:48Z</dcterms:created>
  <dcterms:modified xsi:type="dcterms:W3CDTF">2019-01-09T08:24:24Z</dcterms:modified>
</cp:coreProperties>
</file>