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сения Голубь" initials="КГ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048B4-A428-4D7D-BB2F-D6BF9C4BF5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B644CB8-B49A-45C0-8250-FAF39AEB2D3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5228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048B4-A428-4D7D-BB2F-D6BF9C4BF5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4CB8-B49A-45C0-8250-FAF39AEB2D38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0490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048B4-A428-4D7D-BB2F-D6BF9C4BF5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4CB8-B49A-45C0-8250-FAF39AEB2D3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4129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048B4-A428-4D7D-BB2F-D6BF9C4BF5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4CB8-B49A-45C0-8250-FAF39AEB2D38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3331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048B4-A428-4D7D-BB2F-D6BF9C4BF5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4CB8-B49A-45C0-8250-FAF39AEB2D3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4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048B4-A428-4D7D-BB2F-D6BF9C4BF5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4CB8-B49A-45C0-8250-FAF39AEB2D38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7357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048B4-A428-4D7D-BB2F-D6BF9C4BF5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4CB8-B49A-45C0-8250-FAF39AEB2D38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8754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048B4-A428-4D7D-BB2F-D6BF9C4BF5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4CB8-B49A-45C0-8250-FAF39AEB2D38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0645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048B4-A428-4D7D-BB2F-D6BF9C4BF5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4CB8-B49A-45C0-8250-FAF39AEB2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775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048B4-A428-4D7D-BB2F-D6BF9C4BF5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4CB8-B49A-45C0-8250-FAF39AEB2D38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028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F4C048B4-A428-4D7D-BB2F-D6BF9C4BF5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4CB8-B49A-45C0-8250-FAF39AEB2D38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3475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C048B4-A428-4D7D-BB2F-D6BF9C4BF5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B644CB8-B49A-45C0-8250-FAF39AEB2D38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876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Математика с Мишей и Машей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126431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Подготовила</a:t>
            </a:r>
          </a:p>
          <a:p>
            <a:r>
              <a:rPr lang="ru-RU" dirty="0" smtClean="0"/>
              <a:t>Учитель-дефектолог </a:t>
            </a:r>
            <a:r>
              <a:rPr lang="ru-RU" dirty="0" err="1" smtClean="0"/>
              <a:t>гбоу</a:t>
            </a:r>
            <a:r>
              <a:rPr lang="ru-RU" dirty="0" smtClean="0"/>
              <a:t> «Речевой центр»</a:t>
            </a:r>
          </a:p>
          <a:p>
            <a:r>
              <a:rPr lang="ru-RU" dirty="0" smtClean="0"/>
              <a:t>Голубь К.В.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592320" y="6258560"/>
            <a:ext cx="2834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Екатеринбург, 2020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990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Картинки мальчик и девочка (35 фото) ⭐ Забавник | Cute cartoon boy, Cartoon  boy, Boy cartoon draw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692">
                        <a14:foregroundMark x1="10000" y1="16447" x2="10000" y2="16447"/>
                        <a14:foregroundMark x1="6154" y1="12690" x2="11462" y2="9442"/>
                        <a14:foregroundMark x1="13308" y1="34721" x2="13308" y2="34721"/>
                        <a14:foregroundMark x1="11231" y1="27614" x2="24846" y2="44467"/>
                        <a14:foregroundMark x1="16846" y1="59391" x2="25462" y2="63959"/>
                        <a14:foregroundMark x1="8000" y1="71878" x2="8000" y2="71878"/>
                        <a14:foregroundMark x1="36385" y1="44670" x2="36385" y2="44670"/>
                        <a14:foregroundMark x1="14538" y1="98173" x2="26462" y2="68325"/>
                        <a14:foregroundMark x1="16615" y1="14822" x2="16615" y2="14822"/>
                        <a14:foregroundMark x1="74615" y1="26497" x2="81000" y2="34112"/>
                        <a14:foregroundMark x1="87538" y1="17056" x2="92923" y2="14010"/>
                        <a14:foregroundMark x1="58385" y1="5888" x2="64538" y2="11066"/>
                        <a14:foregroundMark x1="63923" y1="8122" x2="63923" y2="8122"/>
                        <a14:foregroundMark x1="89615" y1="17056" x2="89615" y2="17056"/>
                        <a14:foregroundMark x1="61615" y1="49645" x2="72154" y2="70761"/>
                        <a14:foregroundMark x1="52385" y1="97868" x2="60000" y2="79695"/>
                        <a14:foregroundMark x1="76692" y1="98173" x2="69846" y2="80305"/>
                        <a14:foregroundMark x1="38846" y1="96548" x2="31231" y2="87614"/>
                        <a14:foregroundMark x1="32846" y1="96853" x2="37154" y2="95736"/>
                        <a14:foregroundMark x1="18462" y1="98477" x2="22615" y2="95228"/>
                        <a14:foregroundMark x1="54231" y1="96853" x2="54231" y2="96853"/>
                        <a14:foregroundMark x1="58385" y1="94619" x2="58385" y2="94619"/>
                        <a14:foregroundMark x1="5923" y1="25685" x2="5923" y2="25685"/>
                        <a14:foregroundMark x1="21923" y1="12690" x2="21923" y2="12690"/>
                        <a14:foregroundMark x1="18846" y1="10558" x2="2846" y2="24873"/>
                        <a14:foregroundMark x1="49308" y1="94924" x2="53385" y2="97360"/>
                        <a14:foregroundMark x1="71308" y1="96041" x2="78923" y2="992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48" y="2867453"/>
            <a:ext cx="4941300" cy="37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ьная выноска 4"/>
          <p:cNvSpPr/>
          <p:nvPr/>
        </p:nvSpPr>
        <p:spPr>
          <a:xfrm>
            <a:off x="402138" y="1097754"/>
            <a:ext cx="2656021" cy="1607721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 flipH="1">
            <a:off x="633660" y="1438255"/>
            <a:ext cx="20726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Привет! Меня зовут Миша.</a:t>
            </a:r>
            <a:endParaRPr lang="ru-RU" sz="2400" dirty="0"/>
          </a:p>
        </p:txBody>
      </p:sp>
      <p:sp>
        <p:nvSpPr>
          <p:cNvPr id="7" name="Овальная выноска 6"/>
          <p:cNvSpPr/>
          <p:nvPr/>
        </p:nvSpPr>
        <p:spPr>
          <a:xfrm>
            <a:off x="3570368" y="1329136"/>
            <a:ext cx="3795632" cy="1538317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107600" y="1503742"/>
            <a:ext cx="30450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А меня Маша. Давай решать математические задачки вместе!</a:t>
            </a:r>
            <a:endParaRPr lang="ru-RU" sz="2000" dirty="0"/>
          </a:p>
        </p:txBody>
      </p:sp>
      <p:pic>
        <p:nvPicPr>
          <p:cNvPr id="2050" name="Picture 2" descr="Математика. 1 класс. В 2-х ч. Ч. 1 - Каталог издательства «Просвещение»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9454" y="1438255"/>
            <a:ext cx="3279064" cy="41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7075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450" y="128113"/>
            <a:ext cx="9603275" cy="1049235"/>
          </a:xfrm>
        </p:spPr>
        <p:txBody>
          <a:bodyPr>
            <a:normAutofit/>
          </a:bodyPr>
          <a:lstStyle/>
          <a:p>
            <a:r>
              <a:rPr lang="ru-RU" dirty="0" smtClean="0"/>
              <a:t>Миша и Маша решили сходить на концерт. Помоги ребятам разобраться с билетом.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05381" y="1177348"/>
            <a:ext cx="3482235" cy="4960405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Назови дату концерта</a:t>
            </a:r>
          </a:p>
          <a:p>
            <a:r>
              <a:rPr lang="ru-RU" sz="2400" dirty="0" smtClean="0"/>
              <a:t>Найди место проведения мероприятия</a:t>
            </a:r>
          </a:p>
          <a:p>
            <a:r>
              <a:rPr lang="ru-RU" sz="2400" dirty="0" smtClean="0"/>
              <a:t>Подскажи время начала концерта</a:t>
            </a:r>
          </a:p>
          <a:p>
            <a:r>
              <a:rPr lang="ru-RU" sz="2400" dirty="0" smtClean="0"/>
              <a:t>Найди на билете название события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16" b="100000" l="172" r="96652">
                        <a14:foregroundMark x1="13219" y1="15132" x2="38369" y2="17982"/>
                        <a14:foregroundMark x1="26352" y1="35965" x2="75451" y2="75219"/>
                        <a14:foregroundMark x1="14249" y1="75658" x2="38455" y2="70614"/>
                        <a14:foregroundMark x1="2318" y1="89474" x2="1116" y2="96491"/>
                        <a14:foregroundMark x1="61373" y1="17982" x2="80343" y2="18421"/>
                        <a14:foregroundMark x1="81974" y1="15570" x2="92532" y2="67105"/>
                        <a14:foregroundMark x1="88841" y1="7237" x2="89270" y2="81798"/>
                        <a14:foregroundMark x1="86009" y1="73246" x2="86695" y2="81798"/>
                        <a14:foregroundMark x1="85064" y1="57018" x2="87124" y2="70614"/>
                        <a14:foregroundMark x1="94335" y1="79605" x2="94249" y2="26974"/>
                        <a14:foregroundMark x1="90987" y1="12281" x2="93476" y2="25658"/>
                        <a14:foregroundMark x1="58627" y1="39912" x2="63004" y2="52632"/>
                        <a14:foregroundMark x1="44549" y1="22588" x2="51159" y2="68421"/>
                        <a14:foregroundMark x1="47468" y1="25219" x2="50215" y2="37939"/>
                        <a14:foregroundMark x1="50043" y1="39912" x2="48670" y2="48904"/>
                        <a14:foregroundMark x1="45494" y1="68202" x2="51416" y2="62719"/>
                        <a14:foregroundMark x1="85064" y1="11842" x2="86609" y2="20175"/>
                        <a14:backgroundMark x1="9442" y1="92544" x2="99142" y2="92544"/>
                        <a14:backgroundMark x1="99142" y1="92544" x2="98026" y2="3289"/>
                        <a14:backgroundMark x1="98712" y1="2851" x2="87554" y2="658"/>
                        <a14:backgroundMark x1="87554" y1="658" x2="3090" y2="2851"/>
                        <a14:backgroundMark x1="3090" y1="2851" x2="1373" y2="5394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052661"/>
            <a:ext cx="8878069" cy="3475021"/>
          </a:xfrm>
          <a:prstGeom prst="rect">
            <a:avLst/>
          </a:prstGeom>
        </p:spPr>
      </p:pic>
      <p:pic>
        <p:nvPicPr>
          <p:cNvPr id="5" name="Picture 2" descr="Картинки мальчик и девочка (35 фото) ⭐ Забавник | Cute cartoon boy, Cartoon  boy, Boy cartoon dra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692">
                        <a14:foregroundMark x1="10000" y1="16447" x2="10000" y2="16447"/>
                        <a14:foregroundMark x1="6154" y1="12690" x2="11462" y2="9442"/>
                        <a14:foregroundMark x1="13308" y1="34721" x2="13308" y2="34721"/>
                        <a14:foregroundMark x1="11231" y1="27614" x2="24846" y2="44467"/>
                        <a14:foregroundMark x1="16846" y1="59391" x2="25462" y2="63959"/>
                        <a14:foregroundMark x1="8000" y1="71878" x2="8000" y2="71878"/>
                        <a14:foregroundMark x1="36385" y1="44670" x2="36385" y2="44670"/>
                        <a14:foregroundMark x1="14538" y1="98173" x2="26462" y2="68325"/>
                        <a14:foregroundMark x1="16615" y1="14822" x2="16615" y2="14822"/>
                        <a14:foregroundMark x1="74615" y1="26497" x2="81000" y2="34112"/>
                        <a14:foregroundMark x1="87538" y1="17056" x2="92923" y2="14010"/>
                        <a14:foregroundMark x1="58385" y1="5888" x2="64538" y2="11066"/>
                        <a14:foregroundMark x1="63923" y1="8122" x2="63923" y2="8122"/>
                        <a14:foregroundMark x1="89615" y1="17056" x2="89615" y2="17056"/>
                        <a14:foregroundMark x1="61615" y1="49645" x2="72154" y2="70761"/>
                        <a14:foregroundMark x1="52385" y1="97868" x2="60000" y2="79695"/>
                        <a14:foregroundMark x1="76692" y1="98173" x2="69846" y2="80305"/>
                        <a14:foregroundMark x1="38846" y1="96548" x2="31231" y2="87614"/>
                        <a14:foregroundMark x1="32846" y1="96853" x2="37154" y2="95736"/>
                        <a14:foregroundMark x1="18462" y1="98477" x2="22615" y2="95228"/>
                        <a14:foregroundMark x1="54231" y1="96853" x2="54231" y2="96853"/>
                        <a14:foregroundMark x1="58385" y1="94619" x2="58385" y2="94619"/>
                        <a14:foregroundMark x1="5923" y1="25685" x2="5923" y2="25685"/>
                        <a14:foregroundMark x1="21923" y1="12690" x2="21923" y2="12690"/>
                        <a14:foregroundMark x1="18846" y1="10558" x2="2846" y2="24873"/>
                        <a14:foregroundMark x1="49308" y1="94924" x2="53385" y2="97360"/>
                        <a14:foregroundMark x1="71308" y1="96041" x2="78923" y2="992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39" y="3003114"/>
            <a:ext cx="4941300" cy="37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ьная выноска 5"/>
          <p:cNvSpPr/>
          <p:nvPr/>
        </p:nvSpPr>
        <p:spPr>
          <a:xfrm>
            <a:off x="4296428" y="1177348"/>
            <a:ext cx="3519814" cy="2054367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772416" y="1580058"/>
            <a:ext cx="28308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Ура! Получилось! Мы идем на концерт!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44776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976" y="125261"/>
            <a:ext cx="9603275" cy="1415440"/>
          </a:xfrm>
        </p:spPr>
        <p:txBody>
          <a:bodyPr/>
          <a:lstStyle/>
          <a:p>
            <a:r>
              <a:rPr lang="ru-RU" dirty="0" smtClean="0"/>
              <a:t>Для решения следующей задачи тебе потребуется лист в клетку и ручка. </a:t>
            </a:r>
            <a:br>
              <a:rPr lang="ru-RU" dirty="0" smtClean="0"/>
            </a:br>
            <a:r>
              <a:rPr lang="ru-RU" dirty="0" smtClean="0"/>
              <a:t>приготовь скорее!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579" y="1540701"/>
            <a:ext cx="9603275" cy="519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03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294" y="158868"/>
            <a:ext cx="9603275" cy="1049235"/>
          </a:xfrm>
        </p:spPr>
        <p:txBody>
          <a:bodyPr/>
          <a:lstStyle/>
          <a:p>
            <a:r>
              <a:rPr lang="ru-RU" dirty="0" smtClean="0"/>
              <a:t>А теперь давай проверим!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2879" y="2613723"/>
            <a:ext cx="5483264" cy="3417577"/>
          </a:xfrm>
          <a:prstGeom prst="rect">
            <a:avLst/>
          </a:prstGeom>
        </p:spPr>
      </p:pic>
      <p:pic>
        <p:nvPicPr>
          <p:cNvPr id="5" name="Picture 2" descr="Картинки мальчик и девочка (35 фото) ⭐ Забавник | Cute cartoon boy, Cartoon  boy, Boy cartoon dra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692">
                        <a14:foregroundMark x1="10000" y1="16447" x2="10000" y2="16447"/>
                        <a14:foregroundMark x1="6154" y1="12690" x2="11462" y2="9442"/>
                        <a14:foregroundMark x1="13308" y1="34721" x2="13308" y2="34721"/>
                        <a14:foregroundMark x1="11231" y1="27614" x2="24846" y2="44467"/>
                        <a14:foregroundMark x1="16846" y1="59391" x2="25462" y2="63959"/>
                        <a14:foregroundMark x1="8000" y1="71878" x2="8000" y2="71878"/>
                        <a14:foregroundMark x1="36385" y1="44670" x2="36385" y2="44670"/>
                        <a14:foregroundMark x1="14538" y1="98173" x2="26462" y2="68325"/>
                        <a14:foregroundMark x1="16615" y1="14822" x2="16615" y2="14822"/>
                        <a14:foregroundMark x1="74615" y1="26497" x2="81000" y2="34112"/>
                        <a14:foregroundMark x1="87538" y1="17056" x2="92923" y2="14010"/>
                        <a14:foregroundMark x1="58385" y1="5888" x2="64538" y2="11066"/>
                        <a14:foregroundMark x1="63923" y1="8122" x2="63923" y2="8122"/>
                        <a14:foregroundMark x1="89615" y1="17056" x2="89615" y2="17056"/>
                        <a14:foregroundMark x1="61615" y1="49645" x2="72154" y2="70761"/>
                        <a14:foregroundMark x1="52385" y1="97868" x2="60000" y2="79695"/>
                        <a14:foregroundMark x1="76692" y1="98173" x2="69846" y2="80305"/>
                        <a14:foregroundMark x1="38846" y1="96548" x2="31231" y2="87614"/>
                        <a14:foregroundMark x1="32846" y1="96853" x2="37154" y2="95736"/>
                        <a14:foregroundMark x1="18462" y1="98477" x2="22615" y2="95228"/>
                        <a14:foregroundMark x1="54231" y1="96853" x2="54231" y2="96853"/>
                        <a14:foregroundMark x1="58385" y1="94619" x2="58385" y2="94619"/>
                        <a14:foregroundMark x1="5923" y1="25685" x2="5923" y2="25685"/>
                        <a14:foregroundMark x1="21923" y1="12690" x2="21923" y2="12690"/>
                        <a14:foregroundMark x1="18846" y1="10558" x2="2846" y2="24873"/>
                        <a14:foregroundMark x1="49308" y1="94924" x2="53385" y2="97360"/>
                        <a14:foregroundMark x1="71308" y1="96041" x2="78923" y2="992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94" y="2827749"/>
            <a:ext cx="4941300" cy="37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ьная выноска 5"/>
          <p:cNvSpPr/>
          <p:nvPr/>
        </p:nvSpPr>
        <p:spPr>
          <a:xfrm>
            <a:off x="3388291" y="964967"/>
            <a:ext cx="3557392" cy="1891430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670127" y="1310517"/>
            <a:ext cx="2993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Мы с Мишей решили так. У тебя также?</a:t>
            </a:r>
            <a:endParaRPr lang="ru-RU" sz="2400" dirty="0"/>
          </a:p>
        </p:txBody>
      </p:sp>
      <p:sp>
        <p:nvSpPr>
          <p:cNvPr id="8" name="Овальная выноска 7"/>
          <p:cNvSpPr/>
          <p:nvPr/>
        </p:nvSpPr>
        <p:spPr>
          <a:xfrm>
            <a:off x="252933" y="793671"/>
            <a:ext cx="3557392" cy="1891430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964799" y="1325906"/>
            <a:ext cx="2210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Здорово!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357941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6" grpId="1" animBg="1"/>
      <p:bldP spid="7" grpId="0"/>
      <p:bldP spid="7" grpId="1"/>
      <p:bldP spid="8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821" y="164782"/>
            <a:ext cx="9603275" cy="1049235"/>
          </a:xfrm>
        </p:spPr>
        <p:txBody>
          <a:bodyPr/>
          <a:lstStyle/>
          <a:p>
            <a:r>
              <a:rPr lang="ru-RU" dirty="0" smtClean="0"/>
              <a:t>Маша и Миша нашли интересную игру.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579" y="1302836"/>
            <a:ext cx="9731583" cy="42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994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294" y="90536"/>
            <a:ext cx="9603275" cy="672928"/>
          </a:xfrm>
        </p:spPr>
        <p:txBody>
          <a:bodyPr/>
          <a:lstStyle/>
          <a:p>
            <a:r>
              <a:rPr lang="ru-RU" dirty="0" smtClean="0"/>
              <a:t>Выбери правильный вариант.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740"/>
          <a:stretch/>
        </p:blipFill>
        <p:spPr>
          <a:xfrm>
            <a:off x="1453018" y="649466"/>
            <a:ext cx="7491003" cy="1404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099" b="1627"/>
          <a:stretch/>
        </p:blipFill>
        <p:spPr>
          <a:xfrm>
            <a:off x="1451579" y="2144209"/>
            <a:ext cx="7492443" cy="140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2445"/>
          <a:stretch/>
        </p:blipFill>
        <p:spPr>
          <a:xfrm>
            <a:off x="1451580" y="3638952"/>
            <a:ext cx="7492442" cy="1404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1578" y="5168837"/>
            <a:ext cx="7492444" cy="1404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4852" y="751301"/>
            <a:ext cx="1014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4852" y="2263615"/>
            <a:ext cx="1014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4852" y="3842623"/>
            <a:ext cx="1014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4852" y="5167812"/>
            <a:ext cx="1014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469428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3099" b="1627"/>
          <a:stretch/>
        </p:blipFill>
        <p:spPr>
          <a:xfrm>
            <a:off x="4499579" y="1414338"/>
            <a:ext cx="7492443" cy="1404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603275" cy="624231"/>
          </a:xfrm>
        </p:spPr>
        <p:txBody>
          <a:bodyPr/>
          <a:lstStyle/>
          <a:p>
            <a:r>
              <a:rPr lang="ru-RU" dirty="0" smtClean="0"/>
              <a:t>А теперь проверим?</a:t>
            </a:r>
            <a:endParaRPr lang="ru-RU" dirty="0"/>
          </a:p>
        </p:txBody>
      </p:sp>
      <p:pic>
        <p:nvPicPr>
          <p:cNvPr id="4" name="Picture 2" descr="Картинки мальчик и девочка (35 фото) ⭐ Забавник | Cute cartoon boy, Cartoon  boy, Boy cartoon dra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692">
                        <a14:foregroundMark x1="10000" y1="16447" x2="10000" y2="16447"/>
                        <a14:foregroundMark x1="6154" y1="12690" x2="11462" y2="9442"/>
                        <a14:foregroundMark x1="13308" y1="34721" x2="13308" y2="34721"/>
                        <a14:foregroundMark x1="11231" y1="27614" x2="24846" y2="44467"/>
                        <a14:foregroundMark x1="16846" y1="59391" x2="25462" y2="63959"/>
                        <a14:foregroundMark x1="8000" y1="71878" x2="8000" y2="71878"/>
                        <a14:foregroundMark x1="36385" y1="44670" x2="36385" y2="44670"/>
                        <a14:foregroundMark x1="14538" y1="98173" x2="26462" y2="68325"/>
                        <a14:foregroundMark x1="16615" y1="14822" x2="16615" y2="14822"/>
                        <a14:foregroundMark x1="74615" y1="26497" x2="81000" y2="34112"/>
                        <a14:foregroundMark x1="87538" y1="17056" x2="92923" y2="14010"/>
                        <a14:foregroundMark x1="58385" y1="5888" x2="64538" y2="11066"/>
                        <a14:foregroundMark x1="63923" y1="8122" x2="63923" y2="8122"/>
                        <a14:foregroundMark x1="89615" y1="17056" x2="89615" y2="17056"/>
                        <a14:foregroundMark x1="61615" y1="49645" x2="72154" y2="70761"/>
                        <a14:foregroundMark x1="52385" y1="97868" x2="60000" y2="79695"/>
                        <a14:foregroundMark x1="76692" y1="98173" x2="69846" y2="80305"/>
                        <a14:foregroundMark x1="38846" y1="96548" x2="31231" y2="87614"/>
                        <a14:foregroundMark x1="32846" y1="96853" x2="37154" y2="95736"/>
                        <a14:foregroundMark x1="18462" y1="98477" x2="22615" y2="95228"/>
                        <a14:foregroundMark x1="54231" y1="96853" x2="54231" y2="96853"/>
                        <a14:foregroundMark x1="58385" y1="94619" x2="58385" y2="94619"/>
                        <a14:foregroundMark x1="5923" y1="25685" x2="5923" y2="25685"/>
                        <a14:foregroundMark x1="21923" y1="12690" x2="21923" y2="12690"/>
                        <a14:foregroundMark x1="18846" y1="10558" x2="2846" y2="24873"/>
                        <a14:foregroundMark x1="49308" y1="94924" x2="53385" y2="97360"/>
                        <a14:foregroundMark x1="71308" y1="96041" x2="78923" y2="992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4" y="2951574"/>
            <a:ext cx="4941300" cy="37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ьная выноска 4"/>
          <p:cNvSpPr/>
          <p:nvPr/>
        </p:nvSpPr>
        <p:spPr>
          <a:xfrm>
            <a:off x="252933" y="793671"/>
            <a:ext cx="3557392" cy="1891430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828675" y="1139221"/>
            <a:ext cx="259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Да! Ты прав, это вариант под цифрой 2.</a:t>
            </a:r>
            <a:endParaRPr lang="ru-RU" sz="2400" dirty="0"/>
          </a:p>
        </p:txBody>
      </p:sp>
      <p:sp>
        <p:nvSpPr>
          <p:cNvPr id="8" name="Овальная выноска 7"/>
          <p:cNvSpPr/>
          <p:nvPr/>
        </p:nvSpPr>
        <p:spPr>
          <a:xfrm>
            <a:off x="3569591" y="1060144"/>
            <a:ext cx="3557392" cy="1891430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086225" y="1666875"/>
            <a:ext cx="2524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Молодец!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541400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5" grpId="1" animBg="1"/>
      <p:bldP spid="6" grpId="1"/>
      <p:bldP spid="6" grpId="2"/>
      <p:bldP spid="8" grpId="0" animBg="1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Картинки мальчик и девочка (35 фото) ⭐ Забавник | Cute cartoon boy, Cartoon  boy, Boy cartoon draw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692">
                        <a14:foregroundMark x1="10000" y1="16447" x2="10000" y2="16447"/>
                        <a14:foregroundMark x1="6154" y1="12690" x2="11462" y2="9442"/>
                        <a14:foregroundMark x1="13308" y1="34721" x2="13308" y2="34721"/>
                        <a14:foregroundMark x1="11231" y1="27614" x2="24846" y2="44467"/>
                        <a14:foregroundMark x1="16846" y1="59391" x2="25462" y2="63959"/>
                        <a14:foregroundMark x1="8000" y1="71878" x2="8000" y2="71878"/>
                        <a14:foregroundMark x1="36385" y1="44670" x2="36385" y2="44670"/>
                        <a14:foregroundMark x1="14538" y1="98173" x2="26462" y2="68325"/>
                        <a14:foregroundMark x1="16615" y1="14822" x2="16615" y2="14822"/>
                        <a14:foregroundMark x1="74615" y1="26497" x2="81000" y2="34112"/>
                        <a14:foregroundMark x1="87538" y1="17056" x2="92923" y2="14010"/>
                        <a14:foregroundMark x1="58385" y1="5888" x2="64538" y2="11066"/>
                        <a14:foregroundMark x1="63923" y1="8122" x2="63923" y2="8122"/>
                        <a14:foregroundMark x1="89615" y1="17056" x2="89615" y2="17056"/>
                        <a14:foregroundMark x1="61615" y1="49645" x2="72154" y2="70761"/>
                        <a14:foregroundMark x1="52385" y1="97868" x2="60000" y2="79695"/>
                        <a14:foregroundMark x1="76692" y1="98173" x2="69846" y2="80305"/>
                        <a14:foregroundMark x1="38846" y1="96548" x2="31231" y2="87614"/>
                        <a14:foregroundMark x1="32846" y1="96853" x2="37154" y2="95736"/>
                        <a14:foregroundMark x1="18462" y1="98477" x2="22615" y2="95228"/>
                        <a14:foregroundMark x1="54231" y1="96853" x2="54231" y2="96853"/>
                        <a14:foregroundMark x1="58385" y1="94619" x2="58385" y2="94619"/>
                        <a14:foregroundMark x1="5923" y1="25685" x2="5923" y2="25685"/>
                        <a14:foregroundMark x1="21923" y1="12690" x2="21923" y2="12690"/>
                        <a14:foregroundMark x1="18846" y1="10558" x2="2846" y2="24873"/>
                        <a14:foregroundMark x1="49308" y1="94924" x2="53385" y2="97360"/>
                        <a14:foregroundMark x1="71308" y1="96041" x2="78923" y2="992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494" y="2942049"/>
            <a:ext cx="4941300" cy="37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ьная выноска 4"/>
          <p:cNvSpPr/>
          <p:nvPr/>
        </p:nvSpPr>
        <p:spPr>
          <a:xfrm>
            <a:off x="3838575" y="1104900"/>
            <a:ext cx="3990975" cy="2066925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344069" y="1395076"/>
            <a:ext cx="27241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Спасибо, что помог нам! </a:t>
            </a:r>
          </a:p>
          <a:p>
            <a:pPr algn="ctr"/>
            <a:r>
              <a:rPr lang="ru-RU" sz="2800" dirty="0" smtClean="0"/>
              <a:t>Ты молодец!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12572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Галерея</Template>
  <TotalTime>92</TotalTime>
  <Words>145</Words>
  <Application>Microsoft Office PowerPoint</Application>
  <PresentationFormat>Произвольный</PresentationFormat>
  <Paragraphs>28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Gallery</vt:lpstr>
      <vt:lpstr>Математика с Мишей и Машей</vt:lpstr>
      <vt:lpstr>Презентация PowerPoint</vt:lpstr>
      <vt:lpstr>Миша и Маша решили сходить на концерт. Помоги ребятам разобраться с билетом.</vt:lpstr>
      <vt:lpstr>Для решения следующей задачи тебе потребуется лист в клетку и ручка.  приготовь скорее!</vt:lpstr>
      <vt:lpstr>А теперь давай проверим!</vt:lpstr>
      <vt:lpstr>Маша и Миша нашли интересную игру. </vt:lpstr>
      <vt:lpstr>Выбери правильный вариант.</vt:lpstr>
      <vt:lpstr>А теперь проверим?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Ксения Голубь</dc:creator>
  <cp:lastModifiedBy>Светлана В. Дюндина</cp:lastModifiedBy>
  <cp:revision>12</cp:revision>
  <dcterms:created xsi:type="dcterms:W3CDTF">2021-01-08T08:59:45Z</dcterms:created>
  <dcterms:modified xsi:type="dcterms:W3CDTF">2021-10-14T07:29:40Z</dcterms:modified>
</cp:coreProperties>
</file>