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Голубь" initials="К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2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1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3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5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4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7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7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048B4-A428-4D7D-BB2F-D6BF9C4BF52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B644CB8-B49A-45C0-8250-FAF39AEB2D3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7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 с Мишей и Машей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2643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Учитель-дефектолог </a:t>
            </a:r>
            <a:r>
              <a:rPr lang="ru-RU" dirty="0" err="1" smtClean="0"/>
              <a:t>гбоу</a:t>
            </a:r>
            <a:r>
              <a:rPr lang="ru-RU" dirty="0" smtClean="0"/>
              <a:t> «Речевой центр»</a:t>
            </a:r>
          </a:p>
          <a:p>
            <a:r>
              <a:rPr lang="ru-RU" dirty="0" smtClean="0"/>
              <a:t>Голубь К.В.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92320" y="6258560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Екатеринбург,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8" y="2867453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02138" y="1097754"/>
            <a:ext cx="2656021" cy="160772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633660" y="1438255"/>
            <a:ext cx="207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Привет! Меня зовут Миша.</a:t>
            </a:r>
            <a:endParaRPr lang="ru-RU" sz="24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570368" y="1329136"/>
            <a:ext cx="3795632" cy="153831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07600" y="1503742"/>
            <a:ext cx="304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меня Маша. Давай решать математические задачки вместе!</a:t>
            </a:r>
            <a:endParaRPr lang="ru-RU" sz="2000" dirty="0"/>
          </a:p>
        </p:txBody>
      </p:sp>
      <p:pic>
        <p:nvPicPr>
          <p:cNvPr id="2050" name="Picture 2" descr="Математика. 1 класс. В 2-х ч. Ч. 1 - Каталог издательства «Просвещение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54" y="1438255"/>
            <a:ext cx="3279064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50" y="128113"/>
            <a:ext cx="9603275" cy="1049235"/>
          </a:xfrm>
        </p:spPr>
        <p:txBody>
          <a:bodyPr>
            <a:normAutofit/>
          </a:bodyPr>
          <a:lstStyle/>
          <a:p>
            <a:r>
              <a:rPr lang="ru-RU" dirty="0" smtClean="0"/>
              <a:t>Миша и Маша решили сходить на концерт. Помоги ребятам разобраться с билетом.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5381" y="1177348"/>
            <a:ext cx="3482235" cy="49604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Назови дату концерта</a:t>
            </a:r>
          </a:p>
          <a:p>
            <a:r>
              <a:rPr lang="ru-RU" sz="2400" dirty="0" smtClean="0"/>
              <a:t>Найди место проведения мероприятия</a:t>
            </a:r>
          </a:p>
          <a:p>
            <a:r>
              <a:rPr lang="ru-RU" sz="2400" dirty="0" smtClean="0"/>
              <a:t>Подскажи время начала концерта</a:t>
            </a:r>
          </a:p>
          <a:p>
            <a:r>
              <a:rPr lang="ru-RU" sz="2400" dirty="0" smtClean="0"/>
              <a:t>Найди на билете название события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100000" l="172" r="96652">
                        <a14:foregroundMark x1="13219" y1="15132" x2="38369" y2="17982"/>
                        <a14:foregroundMark x1="26352" y1="35965" x2="75451" y2="75219"/>
                        <a14:foregroundMark x1="14249" y1="75658" x2="38455" y2="70614"/>
                        <a14:foregroundMark x1="2318" y1="89474" x2="1116" y2="96491"/>
                        <a14:foregroundMark x1="61373" y1="17982" x2="80343" y2="18421"/>
                        <a14:foregroundMark x1="81974" y1="15570" x2="92532" y2="67105"/>
                        <a14:foregroundMark x1="88841" y1="7237" x2="89270" y2="81798"/>
                        <a14:foregroundMark x1="86009" y1="73246" x2="86695" y2="81798"/>
                        <a14:foregroundMark x1="85064" y1="57018" x2="87124" y2="70614"/>
                        <a14:foregroundMark x1="94335" y1="79605" x2="94249" y2="26974"/>
                        <a14:foregroundMark x1="90987" y1="12281" x2="93476" y2="25658"/>
                        <a14:foregroundMark x1="58627" y1="39912" x2="63004" y2="52632"/>
                        <a14:foregroundMark x1="44549" y1="22588" x2="51159" y2="68421"/>
                        <a14:foregroundMark x1="47468" y1="25219" x2="50215" y2="37939"/>
                        <a14:foregroundMark x1="50043" y1="39912" x2="48670" y2="48904"/>
                        <a14:foregroundMark x1="45494" y1="68202" x2="51416" y2="62719"/>
                        <a14:foregroundMark x1="85064" y1="11842" x2="86609" y2="20175"/>
                        <a14:backgroundMark x1="9442" y1="92544" x2="99142" y2="92544"/>
                        <a14:backgroundMark x1="99142" y1="92544" x2="98026" y2="3289"/>
                        <a14:backgroundMark x1="98712" y1="2851" x2="87554" y2="658"/>
                        <a14:backgroundMark x1="87554" y1="658" x2="3090" y2="2851"/>
                        <a14:backgroundMark x1="3090" y1="2851" x2="1373" y2="539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2661"/>
            <a:ext cx="8878069" cy="3475021"/>
          </a:xfrm>
          <a:prstGeom prst="rect">
            <a:avLst/>
          </a:prstGeom>
        </p:spPr>
      </p:pic>
      <p:pic>
        <p:nvPicPr>
          <p:cNvPr id="5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39" y="3003114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4296428" y="1177348"/>
            <a:ext cx="3519814" cy="205436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72416" y="1580058"/>
            <a:ext cx="283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Ура! Получилось! Мы идем на концерт!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47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76" y="125261"/>
            <a:ext cx="9603275" cy="1415440"/>
          </a:xfrm>
        </p:spPr>
        <p:txBody>
          <a:bodyPr/>
          <a:lstStyle/>
          <a:p>
            <a:r>
              <a:rPr lang="ru-RU" dirty="0" smtClean="0"/>
              <a:t>Для решения следующей задачи тебе потребуется лист в клетку и ручка. </a:t>
            </a:r>
            <a:br>
              <a:rPr lang="ru-RU" dirty="0" smtClean="0"/>
            </a:br>
            <a:r>
              <a:rPr lang="ru-RU" dirty="0" smtClean="0"/>
              <a:t>приготовь скорее!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540701"/>
            <a:ext cx="9603275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94" y="158868"/>
            <a:ext cx="9603275" cy="1049235"/>
          </a:xfrm>
        </p:spPr>
        <p:txBody>
          <a:bodyPr/>
          <a:lstStyle/>
          <a:p>
            <a:r>
              <a:rPr lang="ru-RU" dirty="0" smtClean="0"/>
              <a:t>А теперь давай проверим!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79" y="2613723"/>
            <a:ext cx="5483264" cy="3417577"/>
          </a:xfrm>
          <a:prstGeom prst="rect">
            <a:avLst/>
          </a:prstGeom>
        </p:spPr>
      </p:pic>
      <p:pic>
        <p:nvPicPr>
          <p:cNvPr id="5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4" y="2827749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388291" y="964967"/>
            <a:ext cx="3557392" cy="189143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70127" y="1310517"/>
            <a:ext cx="299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Мы с Мишей решили так. У тебя также?</a:t>
            </a:r>
            <a:endParaRPr lang="ru-RU" sz="24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252933" y="793671"/>
            <a:ext cx="3557392" cy="189143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64799" y="1325906"/>
            <a:ext cx="221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Здорово!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79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/>
      <p:bldP spid="7" grpId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" y="164782"/>
            <a:ext cx="9603275" cy="1049235"/>
          </a:xfrm>
        </p:spPr>
        <p:txBody>
          <a:bodyPr/>
          <a:lstStyle/>
          <a:p>
            <a:r>
              <a:rPr lang="ru-RU" dirty="0" smtClean="0"/>
              <a:t>Маша и Миша нашли интересную игру.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302836"/>
            <a:ext cx="9731583" cy="42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94" y="90536"/>
            <a:ext cx="9603275" cy="672928"/>
          </a:xfrm>
        </p:spPr>
        <p:txBody>
          <a:bodyPr/>
          <a:lstStyle/>
          <a:p>
            <a:r>
              <a:rPr lang="ru-RU" dirty="0" smtClean="0"/>
              <a:t>Выбери правильный вариант.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40"/>
          <a:stretch/>
        </p:blipFill>
        <p:spPr>
          <a:xfrm>
            <a:off x="1453018" y="649466"/>
            <a:ext cx="7491003" cy="14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99" b="1627"/>
          <a:stretch/>
        </p:blipFill>
        <p:spPr>
          <a:xfrm>
            <a:off x="1451579" y="2144209"/>
            <a:ext cx="7492443" cy="140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445"/>
          <a:stretch/>
        </p:blipFill>
        <p:spPr>
          <a:xfrm>
            <a:off x="1451580" y="3638952"/>
            <a:ext cx="7492442" cy="140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578" y="5168837"/>
            <a:ext cx="7492444" cy="140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852" y="751301"/>
            <a:ext cx="101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852" y="2263615"/>
            <a:ext cx="101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852" y="3842623"/>
            <a:ext cx="101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852" y="5167812"/>
            <a:ext cx="101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94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099" b="1627"/>
          <a:stretch/>
        </p:blipFill>
        <p:spPr>
          <a:xfrm>
            <a:off x="4499579" y="1414338"/>
            <a:ext cx="7492443" cy="140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03275" cy="624231"/>
          </a:xfrm>
        </p:spPr>
        <p:txBody>
          <a:bodyPr/>
          <a:lstStyle/>
          <a:p>
            <a:r>
              <a:rPr lang="ru-RU" dirty="0" smtClean="0"/>
              <a:t>А теперь проверим?</a:t>
            </a:r>
            <a:endParaRPr lang="ru-RU" dirty="0"/>
          </a:p>
        </p:txBody>
      </p:sp>
      <p:pic>
        <p:nvPicPr>
          <p:cNvPr id="4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4" y="2951574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252933" y="793671"/>
            <a:ext cx="3557392" cy="189143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8675" y="113922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Да! Ты прав, это вариант под цифрой 2.</a:t>
            </a:r>
            <a:endParaRPr lang="ru-RU" sz="24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3569591" y="1060144"/>
            <a:ext cx="3557392" cy="189143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86225" y="1666875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Молодец!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14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1"/>
      <p:bldP spid="6" grpId="2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92">
                        <a14:foregroundMark x1="10000" y1="16447" x2="10000" y2="16447"/>
                        <a14:foregroundMark x1="6154" y1="12690" x2="11462" y2="9442"/>
                        <a14:foregroundMark x1="13308" y1="34721" x2="13308" y2="34721"/>
                        <a14:foregroundMark x1="11231" y1="27614" x2="24846" y2="44467"/>
                        <a14:foregroundMark x1="16846" y1="59391" x2="25462" y2="63959"/>
                        <a14:foregroundMark x1="8000" y1="71878" x2="8000" y2="71878"/>
                        <a14:foregroundMark x1="36385" y1="44670" x2="36385" y2="44670"/>
                        <a14:foregroundMark x1="14538" y1="98173" x2="26462" y2="68325"/>
                        <a14:foregroundMark x1="16615" y1="14822" x2="16615" y2="14822"/>
                        <a14:foregroundMark x1="74615" y1="26497" x2="81000" y2="34112"/>
                        <a14:foregroundMark x1="87538" y1="17056" x2="92923" y2="14010"/>
                        <a14:foregroundMark x1="58385" y1="5888" x2="64538" y2="11066"/>
                        <a14:foregroundMark x1="63923" y1="8122" x2="63923" y2="8122"/>
                        <a14:foregroundMark x1="89615" y1="17056" x2="89615" y2="17056"/>
                        <a14:foregroundMark x1="61615" y1="49645" x2="72154" y2="70761"/>
                        <a14:foregroundMark x1="52385" y1="97868" x2="60000" y2="79695"/>
                        <a14:foregroundMark x1="76692" y1="98173" x2="69846" y2="80305"/>
                        <a14:foregroundMark x1="38846" y1="96548" x2="31231" y2="87614"/>
                        <a14:foregroundMark x1="32846" y1="96853" x2="37154" y2="95736"/>
                        <a14:foregroundMark x1="18462" y1="98477" x2="22615" y2="95228"/>
                        <a14:foregroundMark x1="54231" y1="96853" x2="54231" y2="96853"/>
                        <a14:foregroundMark x1="58385" y1="94619" x2="58385" y2="94619"/>
                        <a14:foregroundMark x1="5923" y1="25685" x2="5923" y2="25685"/>
                        <a14:foregroundMark x1="21923" y1="12690" x2="21923" y2="12690"/>
                        <a14:foregroundMark x1="18846" y1="10558" x2="2846" y2="24873"/>
                        <a14:foregroundMark x1="49308" y1="94924" x2="53385" y2="97360"/>
                        <a14:foregroundMark x1="71308" y1="96041" x2="78923" y2="9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94" y="2942049"/>
            <a:ext cx="49413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838575" y="1104900"/>
            <a:ext cx="3990975" cy="20669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4069" y="1395076"/>
            <a:ext cx="2724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Спасибо, что помог нам! </a:t>
            </a:r>
          </a:p>
          <a:p>
            <a:pPr algn="ctr"/>
            <a:r>
              <a:rPr lang="ru-RU" sz="2800" dirty="0" smtClean="0"/>
              <a:t>Ты молодец!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92</TotalTime>
  <Words>145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Gallery</vt:lpstr>
      <vt:lpstr>Математика с Мишей и Машей</vt:lpstr>
      <vt:lpstr>Презентация PowerPoint</vt:lpstr>
      <vt:lpstr>Миша и Маша решили сходить на концерт. Помоги ребятам разобраться с билетом.</vt:lpstr>
      <vt:lpstr>Для решения следующей задачи тебе потребуется лист в клетку и ручка.  приготовь скорее!</vt:lpstr>
      <vt:lpstr>А теперь давай проверим!</vt:lpstr>
      <vt:lpstr>Маша и Миша нашли интересную игру. </vt:lpstr>
      <vt:lpstr>Выбери правильный вариант.</vt:lpstr>
      <vt:lpstr>А теперь проверим?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Голубь</dc:creator>
  <cp:lastModifiedBy>Светлана В. Дюндина</cp:lastModifiedBy>
  <cp:revision>12</cp:revision>
  <dcterms:created xsi:type="dcterms:W3CDTF">2021-01-08T08:59:45Z</dcterms:created>
  <dcterms:modified xsi:type="dcterms:W3CDTF">2021-10-14T07:29:40Z</dcterms:modified>
</cp:coreProperties>
</file>