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8" r:id="rId11"/>
    <p:sldId id="269" r:id="rId12"/>
    <p:sldId id="264" r:id="rId13"/>
    <p:sldId id="265" r:id="rId14"/>
    <p:sldId id="266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0" r:id="rId25"/>
    <p:sldId id="279" r:id="rId26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31CBA43C-5662-4C48-AB18-732ADE2FAC55}" type="datetimeFigureOut">
              <a:rPr lang="ru-RU" smtClean="0"/>
              <a:t>10.06.2019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52538"/>
            <a:ext cx="450691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7A6E666F-3BC0-4BCC-B53E-CB327ABD9A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2365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C3229-16E2-43DD-A5B3-D0F960468C46}" type="datetime1">
              <a:rPr lang="ru-RU" smtClean="0"/>
              <a:t>10.06.2019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3A93-D48B-47C6-A757-774FC15F35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4381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B58C0-29D8-499D-A5F2-CADAFEF2A9EE}" type="datetime1">
              <a:rPr lang="ru-RU" smtClean="0"/>
              <a:t>10.06.2019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3A93-D48B-47C6-A757-774FC15F35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372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25C9F-FE14-4CC2-843C-5159118FD99E}" type="datetime1">
              <a:rPr lang="ru-RU" smtClean="0"/>
              <a:t>10.06.2019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3A93-D48B-47C6-A757-774FC15F35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25878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9FBA9-8C74-42BF-AB30-E3A6EFCA2BCD}" type="datetime1">
              <a:rPr lang="ru-RU" smtClean="0"/>
              <a:t>10.06.2019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3A93-D48B-47C6-A757-774FC15F35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98207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407D8-4B37-44B7-A544-6D02B05E3099}" type="datetime1">
              <a:rPr lang="ru-RU" smtClean="0"/>
              <a:t>10.06.2019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3A93-D48B-47C6-A757-774FC15F35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829988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1BBB1-9B8C-4FA2-8FA4-4035A8AC392F}" type="datetime1">
              <a:rPr lang="ru-RU" smtClean="0"/>
              <a:t>10.06.2019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3A93-D48B-47C6-A757-774FC15F35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8821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8509-1B16-4469-8FC9-8B6624675E53}" type="datetime1">
              <a:rPr lang="ru-RU" smtClean="0"/>
              <a:t>10.06.2019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3A93-D48B-47C6-A757-774FC15F35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1419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B616D-EA76-4F59-937E-7E9D79871B84}" type="datetime1">
              <a:rPr lang="ru-RU" smtClean="0"/>
              <a:t>10.06.2019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3A93-D48B-47C6-A757-774FC15F35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7739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54E5B-0119-42E8-89D6-C8E61F524C35}" type="datetime1">
              <a:rPr lang="ru-RU" smtClean="0"/>
              <a:t>10.06.2019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3A93-D48B-47C6-A757-774FC15F35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052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FCEF6-1AE5-422A-9657-E4F85A998321}" type="datetime1">
              <a:rPr lang="ru-RU" smtClean="0"/>
              <a:t>10.06.2019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3A93-D48B-47C6-A757-774FC15F35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1117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0B1CB-42E4-4BBB-B980-9ED748C6C631}" type="datetime1">
              <a:rPr lang="ru-RU" smtClean="0"/>
              <a:t>10.06.2019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3A93-D48B-47C6-A757-774FC15F35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3138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45F77-28D1-4CF2-859A-41845F4E84ED}" type="datetime1">
              <a:rPr lang="ru-RU" smtClean="0"/>
              <a:t>10.06.2019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3A93-D48B-47C6-A757-774FC15F35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105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6A958-4D75-4E74-B48B-8BACEEA82471}" type="datetime1">
              <a:rPr lang="ru-RU" smtClean="0"/>
              <a:t>10.06.2019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3A93-D48B-47C6-A757-774FC15F35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7896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AB33F-3663-4BA9-B4E3-5DF420A09C76}" type="datetime1">
              <a:rPr lang="ru-RU" smtClean="0"/>
              <a:t>10.06.2019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3A93-D48B-47C6-A757-774FC15F35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313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C8AD-C4C6-4B98-9FD1-9F7895639D88}" type="datetime1">
              <a:rPr lang="ru-RU" smtClean="0"/>
              <a:t>10.06.2019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3A93-D48B-47C6-A757-774FC15F35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220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8656-D944-41A2-8AA3-5AF95F7502C9}" type="datetime1">
              <a:rPr lang="ru-RU" smtClean="0"/>
              <a:t>10.06.2019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3A93-D48B-47C6-A757-774FC15F35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3194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91BE8-BA4B-4B6F-81B9-774C6DE30AF2}" type="datetime1">
              <a:rPr lang="ru-RU" smtClean="0"/>
              <a:t>10.06.2019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45A3A93-D48B-47C6-A757-774FC15F35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7339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autism-frc.ru/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autism-frc.ru/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autism-frc.ru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272808" cy="3600400"/>
          </a:xfrm>
        </p:spPr>
        <p:txBody>
          <a:bodyPr anchor="t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Комплексное </a:t>
            </a: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сопровождение детей с РАС и их семей </a:t>
            </a:r>
            <a:b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едином событийно-насыщенном пространстве школы</a:t>
            </a: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Потапчук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Светлана Валентиновна,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 «Школа-интернат № 4 г. Челябинска»,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Почетный работник общего образования РФ</a:t>
            </a:r>
            <a:b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3A93-D48B-47C6-A757-774FC15F3585}" type="slidenum">
              <a:rPr lang="ru-RU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</a:t>
            </a:fld>
            <a:endParaRPr lang="ru-RU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0400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8010" y="548680"/>
            <a:ext cx="6312302" cy="5976664"/>
          </a:xfrm>
        </p:spPr>
        <p:txBody>
          <a:bodyPr anchor="t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ля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разных категорий детей с особыми образовательными потребностями должны быть разработаны и внедрены различные модели обучения, позволяющие максимально реализовать потенциал этих детей.</a:t>
            </a:r>
            <a:b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3A93-D48B-47C6-A757-774FC15F3585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4114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6499193" cy="4968552"/>
          </a:xfrm>
        </p:spPr>
        <p:txBody>
          <a:bodyPr anchor="t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инклюзивного обучения </a:t>
            </a:r>
            <a:r>
              <a:rPr lang="ru-RU" sz="24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</a:t>
            </a:r>
            <a:r>
              <a:rPr lang="ru-RU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4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РАС:</a:t>
            </a:r>
            <a:br>
              <a:rPr lang="ru-RU" sz="24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поддерживающие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такую форму обучения для детей с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РАС;</a:t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выдвигающие ряд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ограничений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b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обучению детей с РАС направлены на то, чтобы уменьшить или снизить расстройства поведения.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3A93-D48B-47C6-A757-774FC15F3585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3" name="Стрелка вправо 2"/>
          <p:cNvSpPr/>
          <p:nvPr/>
        </p:nvSpPr>
        <p:spPr>
          <a:xfrm>
            <a:off x="827584" y="2852936"/>
            <a:ext cx="5832648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76563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692696"/>
            <a:ext cx="5826719" cy="4968552"/>
          </a:xfrm>
        </p:spPr>
        <p:txBody>
          <a:bodyPr anchor="t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/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</a:b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3A93-D48B-47C6-A757-774FC15F3585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836712"/>
            <a:ext cx="79208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Кроме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внешних признаков нарушений (например, таких, как поведение), при организации обучения детей с РАС нужно учитывать и нарушения, характеризующие развитие высших психических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функций</a:t>
            </a:r>
          </a:p>
          <a:p>
            <a:pPr algn="ctr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инклюзивное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ребенка с РАС в общеобразовательной школе должно иметь обязательный предваряющий подготовительный этап</a:t>
            </a:r>
          </a:p>
        </p:txBody>
      </p:sp>
      <p:sp>
        <p:nvSpPr>
          <p:cNvPr id="5" name="Стрелка вправо 4"/>
          <p:cNvSpPr/>
          <p:nvPr/>
        </p:nvSpPr>
        <p:spPr>
          <a:xfrm>
            <a:off x="755576" y="2492896"/>
            <a:ext cx="6624736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27804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692696"/>
            <a:ext cx="5826719" cy="4968552"/>
          </a:xfrm>
        </p:spPr>
        <p:txBody>
          <a:bodyPr anchor="t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/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</a:b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3A93-D48B-47C6-A757-774FC15F3585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692696"/>
            <a:ext cx="82089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847725" algn="l"/>
              </a:tabLst>
            </a:pP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Начальные этапы обучения детей с РАС должны проводиться в условиях, «которые максимально соответствуют его проблемам. </a:t>
            </a:r>
          </a:p>
          <a:p>
            <a:pPr algn="just">
              <a:spcAft>
                <a:spcPts val="0"/>
              </a:spcAft>
              <a:tabLst>
                <a:tab pos="847725" algn="l"/>
              </a:tabLst>
            </a:pP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Он нуждается в большей степени в защите, чем в интеграции».</a:t>
            </a:r>
            <a:endParaRPr lang="ru-RU" sz="4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4775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692696"/>
            <a:ext cx="7848872" cy="6048672"/>
          </a:xfrm>
        </p:spPr>
        <p:txBody>
          <a:bodyPr anchor="t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определяется следующими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проблемами:</a:t>
            </a:r>
            <a:b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адаптации к школе требуется длительный период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времени;</a:t>
            </a:r>
            <a:b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особые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сложности при организации группового обучения детей с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РАС;</a:t>
            </a:r>
            <a:b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начальном этапе обучения у детей задерживается развитие учебной мотивации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;</a:t>
            </a:r>
            <a:b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эмоционально-волевое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детей с РАС происходит медленнее, чем у нормально развивающихся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детей;</a:t>
            </a:r>
            <a:b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даже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потенциально высоком интеллектуальном развитии они не могут без специальной психолого-педагогической помощи освоить навыки общения и социального взаимодействия в коллективе сверстников. </a:t>
            </a:r>
            <a:b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3A93-D48B-47C6-A757-774FC15F3585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21358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7704856" cy="5688632"/>
          </a:xfrm>
        </p:spPr>
        <p:txBody>
          <a:bodyPr anchor="t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Успешное 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включение в 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единое событийно-насыщенное пространство школы детей 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расстройствами аутистического спектра и выраженными проблемами поведения позволяет максимально реализовать потенциальные возможности их развития и повысить качество жизни и решить проблему изоляции не только самого ребенка, но и членов его семьи.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3A93-D48B-47C6-A757-774FC15F3585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67108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692696"/>
            <a:ext cx="6480720" cy="4752528"/>
          </a:xfrm>
        </p:spPr>
        <p:txBody>
          <a:bodyPr anchor="t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Главная 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с РАС 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возможностей для получения знаний и навыков, которые поддерживают личную независимость и социальную ответственность </a:t>
            </a:r>
            <a:b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образовательном стандарте для детей с РАС эта цель отражается в приоритете формирования у учащихся жизненных компетенций.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3A93-D48B-47C6-A757-774FC15F3585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39043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692696"/>
            <a:ext cx="6480720" cy="5472608"/>
          </a:xfrm>
        </p:spPr>
        <p:txBody>
          <a:bodyPr anchor="t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Включение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единое событийно-насыщенное пространство школы для детей с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 - 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эффективного развития социализации,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навыков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общения, расширения социального опыта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едином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событийно-насыщенное пространство школы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обладает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коррекционно-развивающим потенциалом и ведет к коррекции нарушений развития, а также и к общему развитию ребенка с РАС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3A93-D48B-47C6-A757-774FC15F3585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61154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692696"/>
            <a:ext cx="6480720" cy="5472608"/>
          </a:xfrm>
        </p:spPr>
        <p:txBody>
          <a:bodyPr anchor="t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Несоответствие этих условий уровню развития ребенка может привести к тому, что среда в лучшем случае перестает быть развивающей. Но она может становиться </a:t>
            </a:r>
            <a:r>
              <a:rPr lang="ru-RU" sz="3600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стрессогенной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тем самым усиливать нарушения развития у детей.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3A93-D48B-47C6-A757-774FC15F3585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20493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692696"/>
            <a:ext cx="6480720" cy="5472608"/>
          </a:xfrm>
        </p:spPr>
        <p:txBody>
          <a:bodyPr anchor="t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Расстройства 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аутистического спектра – это «</a:t>
            </a:r>
            <a:r>
              <a:rPr lang="ru-RU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первазивное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нарушение психического развития, т. е. нарушение, которое захватывает все стороны психики 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сенсомоторную, перцептивную, речевую, интеллектуальную, эмоциональную сферы».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3A93-D48B-47C6-A757-774FC15F3585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5475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3" y="836712"/>
            <a:ext cx="7272808" cy="5400600"/>
          </a:xfrm>
        </p:spPr>
        <p:txBody>
          <a:bodyPr anchor="t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данным Министерства здравоохранения Челябинской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 </a:t>
            </a:r>
            <a:r>
              <a:rPr lang="ru-RU" sz="3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848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детей в возрасте от 0 до 18 лет состояли на учете с диагнозом РАС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2018 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- 966 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человек,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более </a:t>
            </a:r>
            <a:r>
              <a:rPr lang="ru-RU" sz="3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2500 детей отнесены к группе риска по РАС.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3A93-D48B-47C6-A757-774FC15F358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75037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88640"/>
            <a:ext cx="7056784" cy="5976664"/>
          </a:xfrm>
        </p:spPr>
        <p:txBody>
          <a:bodyPr anchor="t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обучения детей с РАС должна включать компоненты, направленные на коррекцию нарушений развития во всех этих областях.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Причем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эти компоненты должны быть взаимосвязаны между собой и направлены на организацию такой среды, в которой ребенок с РАС мог бы освоить процесс обучения в широком смысле.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3A93-D48B-47C6-A757-774FC15F3585}" type="slidenum">
              <a:rPr lang="ru-RU" smtClean="0"/>
              <a:pPr/>
              <a:t>20</a:t>
            </a:fld>
            <a:endParaRPr lang="ru-RU"/>
          </a:p>
        </p:txBody>
      </p:sp>
      <p:sp>
        <p:nvSpPr>
          <p:cNvPr id="3" name="Стрелка вправо 2"/>
          <p:cNvSpPr/>
          <p:nvPr/>
        </p:nvSpPr>
        <p:spPr>
          <a:xfrm>
            <a:off x="1403648" y="188640"/>
            <a:ext cx="555366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40558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7704856" cy="6264696"/>
          </a:xfrm>
        </p:spPr>
        <p:txBody>
          <a:bodyPr anchor="t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«Вопрос, насколько мы научим аутичного ребенка собственно учиться, является вопросом, насколько мы сможем преодолеть искажение его психического развития» 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Никольская О.С.).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3A93-D48B-47C6-A757-774FC15F3585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43284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692696"/>
            <a:ext cx="6480720" cy="5472608"/>
          </a:xfrm>
        </p:spPr>
        <p:txBody>
          <a:bodyPr anchor="t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Кроме общих характеристик,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учитываем и следующие часто встречающиеся особенности детей, препятствующие их обучению в школе :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страх новых ситуаций и изменений; 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отсутствие гибкости в мышлении и поведении; 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медленный темп деятельности и взаимодействия; 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пресыщение сенсорными стимулами; 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ограниченное понимание социальных ситуаций.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3A93-D48B-47C6-A757-774FC15F3585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4400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692696"/>
            <a:ext cx="7632848" cy="6048672"/>
          </a:xfrm>
        </p:spPr>
        <p:txBody>
          <a:bodyPr anchor="t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 достигают 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разных уровней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включение их в единое событийно-насыщенное пространство школы демонстрирует 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необычный для данного диагноза прогресс.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3A93-D48B-47C6-A757-774FC15F3585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651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692696"/>
            <a:ext cx="7632848" cy="6048672"/>
          </a:xfrm>
        </p:spPr>
        <p:txBody>
          <a:bodyPr anchor="t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сопровождения детей и их семей:</a:t>
            </a:r>
            <a:b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ресурсный класс </a:t>
            </a:r>
            <a:b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адаптационные группы</a:t>
            </a:r>
            <a:b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праздничные мероприятия</a:t>
            </a:r>
            <a:b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семинары для родителей и педагогов («Школа родительского успеха»</a:t>
            </a:r>
            <a:b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вебинары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педагогов и родителей</a:t>
            </a:r>
            <a:b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разработана  и реализована программа летнего отдыха младших школьников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3A93-D48B-47C6-A757-774FC15F3585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606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692696"/>
            <a:ext cx="7200800" cy="6048672"/>
          </a:xfrm>
        </p:spPr>
        <p:txBody>
          <a:bodyPr anchor="t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Эффективное взаимодействие</a:t>
            </a:r>
            <a:b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ГРЦ «Росток» и учреждений 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образования, здравоохранения, социальной защиты г.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Челябинска </a:t>
            </a:r>
            <a:r>
              <a:rPr lang="ru-RU" sz="3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способствует реализации комплексного подхода к сопровождению детей с расстройством аутистического спектра и их семей. 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3A93-D48B-47C6-A757-774FC15F3585}" type="slidenum">
              <a:rPr lang="ru-RU" smtClean="0"/>
              <a:pPr/>
              <a:t>25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1911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30595" y="836712"/>
            <a:ext cx="5826719" cy="4968552"/>
          </a:xfrm>
        </p:spPr>
        <p:txBody>
          <a:bodyPr anchor="t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-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региональных, муниципальных моделей организации комплексной помощи, разработка межведомственных моделей организации системы помощи детям с РАС,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апробация и внедрение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3A93-D48B-47C6-A757-774FC15F3585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0816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5" y="332656"/>
            <a:ext cx="7200800" cy="6264696"/>
          </a:xfrm>
        </p:spPr>
        <p:txBody>
          <a:bodyPr anchor="t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Распоряжение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Российской Федерации №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1839-р              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31.08.2016 г. об утверждении «Концепции развития ранней помощи в Российской Федерации на период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до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года»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Приказ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здравоохранения Челябинской области от 24 июля 2017 года № 1347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«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совершенствовании медицинской помощи детям с расстройствами аутистического спектра»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3A93-D48B-47C6-A757-774FC15F3585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9391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1" y="836712"/>
            <a:ext cx="7416824" cy="5904656"/>
          </a:xfrm>
        </p:spPr>
        <p:txBody>
          <a:bodyPr anchor="t"/>
          <a:lstStyle/>
          <a:p>
            <a:pPr indent="457200" algn="ctr"/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сайт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здравоохранения Челябинской области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www.zdrav74.ru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сайт государственного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бюджетного учреждения здравоохранения «Областная клиническая специализированная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психоневрологическая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больница № 1»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www.1окспнб74. </a:t>
            </a:r>
            <a:r>
              <a:rPr lang="ru-RU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3A93-D48B-47C6-A757-774FC15F3585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688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3" y="332656"/>
            <a:ext cx="7488832" cy="5472608"/>
          </a:xfrm>
        </p:spPr>
        <p:txBody>
          <a:bodyPr anchor="t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областной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консультативный кабинет по оказанию специализированной психиатрической помощи детям с РАС,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базе областной психоневрологической больницы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1;</a:t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медико-социальную экспертиза, </a:t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психолого-медико-педагогическую комиссия;</a:t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детей в возрасте до 3 лет на базе ГБУЗ «Центр медицинской реабилитации «Вдохновение»,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детей в возрасте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лет до 7 лет –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ГБУЗ «ЧОДКБ» «Березка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учебное отделение для детей с РАС на базе ГБОУ «Областной центр диагностики и консультирования»;</a:t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консультирование в ГРЦ «Росток» на базе МБОУ «Школа-интернат №4 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г.Челябинска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3A93-D48B-47C6-A757-774FC15F3585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4375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8010" y="548680"/>
            <a:ext cx="6600334" cy="5857808"/>
          </a:xfrm>
        </p:spPr>
        <p:txBody>
          <a:bodyPr anchor="t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Комплексную реабилитационную помощь также оказывают и организации социальной защиты: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Социально-реабилитационный центр «Здоровье» (отделение раннего вмешательства до 3-х лет, отделение дневного пребывания – от 4 до 18 лет);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Челябинский областной центр социальной защиты «Семья».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Важными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участниками социализации и реабилитации детей с РАС и их семей являются некоммерческие общественные организации, созданные родителями, воспитывающими детей с РАС.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3A93-D48B-47C6-A757-774FC15F3585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574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8010" y="548680"/>
            <a:ext cx="6312302" cy="6048672"/>
          </a:xfrm>
        </p:spPr>
        <p:txBody>
          <a:bodyPr anchor="t"/>
          <a:lstStyle/>
          <a:p>
            <a:pPr algn="ctr"/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г. Челябинске функционируют </a:t>
            </a:r>
            <a:b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Центров психолого-педагогической и социальной помощи, имеющих в своей структуре территориальные психолого-медико-педагогические комиссии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Создана специализированная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психолого-медико-педагогическая комиссия для детей с РАС на базе ГБОУ «Областной центр диагностики и консультирования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b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3A93-D48B-47C6-A757-774FC15F3585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54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692696"/>
            <a:ext cx="6336704" cy="4968552"/>
          </a:xfrm>
        </p:spPr>
        <p:txBody>
          <a:bodyPr anchor="t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Методический ресурс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https://autism-frc.ru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ресурсный центр по организации комплексного сопровождения детей с РАС 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3A93-D48B-47C6-A757-774FC15F3585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742187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297</TotalTime>
  <Words>223</Words>
  <Application>Microsoft Office PowerPoint</Application>
  <PresentationFormat>Экран (4:3)</PresentationFormat>
  <Paragraphs>57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1" baseType="lpstr">
      <vt:lpstr>Arial</vt:lpstr>
      <vt:lpstr>Calibri</vt:lpstr>
      <vt:lpstr>Times New Roman</vt:lpstr>
      <vt:lpstr>Trebuchet MS</vt:lpstr>
      <vt:lpstr>Wingdings 3</vt:lpstr>
      <vt:lpstr>Аспект</vt:lpstr>
      <vt:lpstr> Комплексное сопровождение детей с РАС и их семей  в едином событийно-насыщенном пространстве школы      Потапчук Светлана Валентиновна, директор МБОУ «Школа-интернат № 4 г. Челябинска»,  Почетный работник общего образования РФ  </vt:lpstr>
      <vt:lpstr> По данным Министерства здравоохранения Челябинской области: в 2017 году 848 детей в возрасте от 0 до 18 лет состояли на учете с диагнозом РАС,  в 2018 году - 966 человек,  более 2500 детей отнесены к группе риска по РАС. </vt:lpstr>
      <vt:lpstr> Актуальность -  создание региональных, муниципальных моделей организации комплексной помощи, разработка межведомственных моделей организации системы помощи детям с РАС,  их апробация и внедрение </vt:lpstr>
      <vt:lpstr>- Распоряжение Правительства Российской Федерации № 1839-р               от 31.08.2016 г. об утверждении «Концепции развития ранней помощи в Российской Федерации на период                   до 2020 года» ; - Приказ Министерства здравоохранения Челябинской области от 24 июля 2017 года № 1347                        «О совершенствовании медицинской помощи детям с расстройствами аутистического спектра» </vt:lpstr>
      <vt:lpstr>- сайт Министерства здравоохранения Челябинской области  (www.zdrav74.ru);  - сайт государственного бюджетного учреждения здравоохранения «Областная клиническая специализированная психоневрологическая больница № 1»                       (www.1окспнб74. рф)</vt:lpstr>
      <vt:lpstr>- областной консультативный кабинет по оказанию специализированной психиатрической помощи детям с РАС, на базе областной психоневрологической больницы № 1; - медико-социальную экспертиза,  - психолого-медико-педагогическую комиссия; - для детей в возрасте до 3 лет на базе ГБУЗ «Центр медицинской реабилитации «Вдохновение»,  - для детей в возрасте с 4 лет до 7 лет –  ГБУЗ «ЧОДКБ» «Березка»; - учебное отделение для детей с РАС на базе ГБОУ «Областной центр диагностики и консультирования»; -  консультирование в ГРЦ «Росток» на базе МБОУ «Школа-интернат №4  г.Челябинска»  </vt:lpstr>
      <vt:lpstr> Комплексную реабилитационную помощь также оказывают и организации социальной защиты:  – Социально-реабилитационный центр «Здоровье» (отделение раннего вмешательства до 3-х лет, отделение дневного пребывания – от 4 до 18 лет);  – Челябинский областной центр социальной защиты «Семья».  Важными участниками социализации и реабилитации детей с РАС и их семей являются некоммерческие общественные организации, созданные родителями, воспитывающими детей с РАС. </vt:lpstr>
      <vt:lpstr> В г. Челябинске функционируют  семь Центров психолого-педагогической и социальной помощи, имеющих в своей структуре территориальные психолого-медико-педагогические комиссии.  Создана специализированная психолого-медико-педагогическая комиссия для детей с РАС на базе ГБОУ «Областной центр диагностики и консультирования». </vt:lpstr>
      <vt:lpstr> Методический ресурс   https://autism-frc.ru  Федеральный ресурсный центр по организации комплексного сопровождения детей с РАС </vt:lpstr>
      <vt:lpstr> Для разных категорий детей с особыми образовательными потребностями должны быть разработаны и внедрены различные модели обучения, позволяющие максимально реализовать потенциал этих детей.  </vt:lpstr>
      <vt:lpstr> Проблема инклюзивного обучения  детей с РАС: - поддерживающие такую форму обучения для детей с РАС; - выдвигающие ряд ограничений                                рекомендации по обучению детей с РАС направлены на то, чтобы уменьшить или снизить расстройства поведения.</vt:lpstr>
      <vt:lpstr>   </vt:lpstr>
      <vt:lpstr>   </vt:lpstr>
      <vt:lpstr>Это определяется следующими проблемами: - для адаптации к школе требуется длительный период времени; - особые сложности при организации группового обучения детей с РАС; - на начальном этапе обучения у детей задерживается развитие учебной мотивации ; - эмоционально-волевое развитие детей с РАС происходит медленнее, чем у нормально развивающихся детей; - даже при потенциально высоком интеллектуальном развитии они не могут без специальной психолого-педагогической помощи освоить навыки общения и социального взаимодействия в коллективе сверстников.  </vt:lpstr>
      <vt:lpstr> Успешное включение в единое событийно-насыщенное пространство школы детей с расстройствами аутистического спектра и выраженными проблемами поведения позволяет максимально реализовать потенциальные возможности их развития и повысить качество жизни и решить проблему изоляции не только самого ребенка, но и членов его семьи.</vt:lpstr>
      <vt:lpstr>Главная цель обучения детей с РАС :  обеспечение возможностей для получения знаний и навыков, которые поддерживают личную независимость и социальную ответственность  В образовательном стандарте для детей с РАС эта цель отражается в приоритете формирования у учащихся жизненных компетенций.</vt:lpstr>
      <vt:lpstr>Включение в единое событийно-насыщенное пространство школы для детей с РАС -  возможность эффективного развития социализации, навыков общения, расширения социального опыта. Обучение в едином событийно-насыщенное пространство школы обладает коррекционно-развивающим потенциалом и ведет к коррекции нарушений развития, а также и к общему развитию ребенка с РАС.</vt:lpstr>
      <vt:lpstr>Несоответствие этих условий уровню развития ребенка может привести к тому, что среда в лучшем случае перестает быть развивающей. Но она может становиться стрессогенной и тем самым усиливать нарушения развития у детей. </vt:lpstr>
      <vt:lpstr> Расстройства аутистического спектра – это «первазивное нарушение психического развития, т. е. нарушение, которое захватывает все стороны психики - сенсомоторную, перцептивную, речевую, интеллектуальную, эмоциональную сферы». </vt:lpstr>
      <vt:lpstr>  система обучения детей с РАС должна включать компоненты, направленные на коррекцию нарушений развития во всех этих областях.  Причем все эти компоненты должны быть взаимосвязаны между собой и направлены на организацию такой среды, в которой ребенок с РАС мог бы освоить процесс обучения в широком смысле.</vt:lpstr>
      <vt:lpstr>  «Вопрос, насколько мы научим аутичного ребенка собственно учиться, является вопросом, насколько мы сможем преодолеть искажение его психического развития»   (Никольская О.С.). </vt:lpstr>
      <vt:lpstr>  Кроме общих характеристик, мы учитываем и следующие часто встречающиеся особенности детей, препятствующие их обучению в школе : 1) страх новых ситуаций и изменений;  2) отсутствие гибкости в мышлении и поведении;  3) медленный темп деятельности и взаимодействия;  4) пресыщение сенсорными стимулами;  5) ограниченное понимание социальных ситуаций. </vt:lpstr>
      <vt:lpstr> Дети с РАС достигают разных уровней развития и включение их в единое событийно-насыщенное пространство школы демонстрирует необычный для данного диагноза прогресс. </vt:lpstr>
      <vt:lpstr> Формы сопровождения детей и их семей: - ресурсный класс  - адаптационные группы - праздничные мероприятия - семинары для родителей и педагогов («Школа родительского успеха» - вебинары для педагогов и родителей - разработана  и реализована программа летнего отдыха младших школьников </vt:lpstr>
      <vt:lpstr>Эффективное взаимодействие  ГРЦ «Росток» и учреждений образования, здравоохранения, социальной защиты г. Челябинска способствует реализации комплексного подхода к сопровождению детей с расстройством аутистического спектра и их семей.  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Ресурсный центр</dc:title>
  <dc:creator>user</dc:creator>
  <cp:lastModifiedBy>Bondwoman</cp:lastModifiedBy>
  <cp:revision>167</cp:revision>
  <cp:lastPrinted>2018-10-16T04:03:39Z</cp:lastPrinted>
  <dcterms:created xsi:type="dcterms:W3CDTF">2017-08-27T17:48:02Z</dcterms:created>
  <dcterms:modified xsi:type="dcterms:W3CDTF">2019-06-10T17:12:43Z</dcterms:modified>
</cp:coreProperties>
</file>