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9" r:id="rId5"/>
    <p:sldId id="26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FDCF926-BE19-428C-83A9-A863BBA06E55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716144E-4955-41CD-A5D6-5E0B73150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643718" cy="18943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Применение инновационного оборудования на дефектологических занятиях</a:t>
            </a:r>
            <a:endParaRPr lang="ru-RU" sz="36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3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3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714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3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041" y="0"/>
            <a:ext cx="4839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39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r-image\Рабочий стол\беседы с родителями\IMG_20180322_134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52"/>
            <a:ext cx="3286128" cy="277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071678"/>
            <a:ext cx="3600459" cy="366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071810"/>
            <a:ext cx="4162420" cy="312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86348" y="714356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Бизибоксы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бизиборды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6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5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714620"/>
            <a:ext cx="45143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Спасибо за </a:t>
            </a:r>
          </a:p>
          <a:p>
            <a:pPr algn="ctr"/>
            <a:r>
              <a:rPr lang="ru-RU" sz="5400" b="1">
                <a:ln/>
                <a:solidFill>
                  <a:schemeClr val="accent3"/>
                </a:solidFill>
              </a:rPr>
              <a:t>в</a:t>
            </a:r>
            <a:r>
              <a:rPr lang="ru-RU" sz="5400" b="1" smtClean="0">
                <a:ln/>
                <a:solidFill>
                  <a:schemeClr val="accent3"/>
                </a:solidFill>
              </a:rPr>
              <a:t>н</a:t>
            </a:r>
            <a:r>
              <a:rPr lang="ru-RU" sz="5400" b="1" cap="none" spc="0" smtClean="0">
                <a:ln/>
                <a:solidFill>
                  <a:schemeClr val="accent3"/>
                </a:solidFill>
                <a:effectLst/>
              </a:rPr>
              <a:t>имание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8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8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8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7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9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2"/>
            <a:ext cx="6858001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3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r-image\Рабочий стол\беседы с родителями\IMG_20180322_1344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</TotalTime>
  <Words>14</Words>
  <Application>Microsoft Office PowerPoint</Application>
  <PresentationFormat>Экран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Применение инновационного оборудования на дефектологических занятиях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Bank24.ru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user_image</dc:creator>
  <cp:lastModifiedBy>User</cp:lastModifiedBy>
  <cp:revision>5</cp:revision>
  <dcterms:created xsi:type="dcterms:W3CDTF">2018-03-26T11:37:47Z</dcterms:created>
  <dcterms:modified xsi:type="dcterms:W3CDTF">2019-02-05T08:33:51Z</dcterms:modified>
</cp:coreProperties>
</file>