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03" r:id="rId2"/>
    <p:sldId id="305" r:id="rId3"/>
    <p:sldId id="304" r:id="rId4"/>
    <p:sldId id="306" r:id="rId5"/>
    <p:sldId id="307" r:id="rId6"/>
    <p:sldId id="308" r:id="rId7"/>
    <p:sldId id="314" r:id="rId8"/>
    <p:sldId id="309" r:id="rId9"/>
    <p:sldId id="310" r:id="rId10"/>
    <p:sldId id="311" r:id="rId11"/>
    <p:sldId id="312" r:id="rId12"/>
    <p:sldId id="313" r:id="rId13"/>
    <p:sldId id="30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60"/>
  </p:normalViewPr>
  <p:slideViewPr>
    <p:cSldViewPr>
      <p:cViewPr>
        <p:scale>
          <a:sx n="70" d="100"/>
          <a:sy n="70" d="100"/>
        </p:scale>
        <p:origin x="-85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E13FA-BD7D-4EBB-8903-DE80444B890E}" type="datetimeFigureOut">
              <a:rPr lang="ru-RU" smtClean="0"/>
              <a:t>25.01.2022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541CA-CDCE-4671-B4C0-9753BE900B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59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44BE56-B7A1-4D2F-86A7-16D0B03FFAB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86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Берега России омывают 12 морей. Они принадлежат 3 океанам: Северному Ледовитому, Тихому и Атлантическому.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Северные берега нашей страны омывают воды самого холодного на Земле океана — Северного Ледовитого. Его бассейну принадлежат 6 морей: Баренцево, Белое, Карское, Лаптевых, Восточно-Сибирское и Чукотское. Почти круглый год они полностью покрыты льдом. Здесь часто дуют суровые ветры и стоят густые туманы.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Балтийское, Чёрное и Азовское моря принадлежат бассейну Атлантического океана. Все они глубоко вдаются в сушу и связаны с большой водой узкими проливами. Побережья этих морей считаются лучшими местами для отдыха в России. Здесь расположены самые популярные в стране города-курорты.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Восточное побережье России омывают воды Берингова, Охотского и Японского морей. Все они относятся к бассейну самого большого океана на Земле — Тихого.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территории России — более 2 миллионов озёр. Крупнейшие озёра Европейской части России — Ладожское, Онежское, Ильмень. Крупнейшее озеро Сибири и России — Байкал — является и самым глубоким в мире (1642 м).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 России насчитывается более 2 миллионов рек. Самыми крупными реками нашей страны являются Енисей, Обь, Лена, Волга, Амур. Реки служат источниками пресной воды, транспортными путями, поэтому по берегам рек издавна строились сёла, деревни и города.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сожалению, все водные объекты России страдают от загрязнения. Нужно беречь наши реки, озёра и моря, чтобы они были чистыми и приносили пользу будущим поколениям.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3541CA-CDCE-4671-B4C0-9753BE900BA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704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aklass.ru/p/okruzhayushchij-mir/4-klass/osobennosti-prirody-rossii-728422/vodnye-obekty-rossii-766492/re-a4553bb4-4e39-450f-abc0-574087f3b79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infourok.ru/metodika-sostavleniya-sinkveynov-s-obuchayuschimisya-imeyuschimi-tyazhyolie-narusheniya-rechi-3789406.htm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1409" y="990598"/>
            <a:ext cx="8772663" cy="4114802"/>
          </a:xfrm>
        </p:spPr>
        <p:txBody>
          <a:bodyPr>
            <a:noAutofit/>
          </a:bodyPr>
          <a:lstStyle/>
          <a:p>
            <a:pPr lvl="0" algn="l"/>
            <a:r>
              <a:rPr lang="ru-RU" i="1" dirty="0">
                <a:solidFill>
                  <a:schemeClr val="tx1"/>
                </a:solidFill>
              </a:rPr>
              <a:t>Узнай тему, выполнив задание. Ответ запиши в </a:t>
            </a:r>
            <a:r>
              <a:rPr lang="ru-RU" i="1" dirty="0" smtClean="0">
                <a:solidFill>
                  <a:schemeClr val="tx1"/>
                </a:solidFill>
              </a:rPr>
              <a:t>тетрадь: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sz="4000" dirty="0">
                <a:solidFill>
                  <a:schemeClr val="tx1"/>
                </a:solidFill>
              </a:rPr>
              <a:t>(вода – а) + о + (ёмкость – кость</a:t>
            </a:r>
            <a:r>
              <a:rPr lang="ru-RU" sz="4000" dirty="0" smtClean="0">
                <a:solidFill>
                  <a:schemeClr val="tx1"/>
                </a:solidFill>
              </a:rPr>
              <a:t>) + ы =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______________                 .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261" y="4953000"/>
            <a:ext cx="8640960" cy="1762452"/>
          </a:xfrm>
        </p:spPr>
        <p:txBody>
          <a:bodyPr>
            <a:normAutofit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Логопедическое занятие, 3 класс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учитель-логопед: Светлана Валерьевна Захарцева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ГБОУ Речевой центр, Екатеринбург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</a:rPr>
              <a:t>2022 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7261" y="30480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К</a:t>
            </a:r>
            <a:r>
              <a:rPr lang="ru-RU" sz="2400" dirty="0" smtClean="0"/>
              <a:t>оррекционно-развивающий курс «Развитие </a:t>
            </a:r>
            <a:r>
              <a:rPr lang="ru-RU" sz="2400" dirty="0"/>
              <a:t>речи»</a:t>
            </a:r>
          </a:p>
        </p:txBody>
      </p:sp>
      <p:pic>
        <p:nvPicPr>
          <p:cNvPr id="1026" name="Picture 2" descr="C:\Users\User\Pictures\флаг России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814" y="3428999"/>
            <a:ext cx="16002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9164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24384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Ты можешь выполнить задание повышенной сложности :)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Управляющая кнопка: настраиваемая 4">
            <a:hlinkClick r:id="rId2" action="ppaction://hlinksldjump" highlightClick="1"/>
          </p:cNvPr>
          <p:cNvSpPr/>
          <p:nvPr/>
        </p:nvSpPr>
        <p:spPr>
          <a:xfrm>
            <a:off x="4648200" y="3657600"/>
            <a:ext cx="4114800" cy="838200"/>
          </a:xfrm>
          <a:prstGeom prst="actionButtonBlank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</a:rPr>
              <a:t>Хочу еще задание!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/>
        </p:nvSpPr>
        <p:spPr>
          <a:xfrm>
            <a:off x="228600" y="5181600"/>
            <a:ext cx="4648200" cy="838200"/>
          </a:xfrm>
          <a:prstGeom prst="actionButtonBlank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chemeClr val="tx1"/>
                </a:solidFill>
              </a:rPr>
              <a:t>Я закончил занятие.</a:t>
            </a:r>
            <a:endParaRPr lang="ru-RU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24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8600" y="338328"/>
            <a:ext cx="86868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Составь синквейн к слову «</a:t>
            </a:r>
            <a:r>
              <a:rPr lang="ru-RU" dirty="0" smtClean="0">
                <a:solidFill>
                  <a:schemeClr val="tx1"/>
                </a:solidFill>
              </a:rPr>
              <a:t>водоёмы»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921449"/>
              </p:ext>
            </p:extLst>
          </p:nvPr>
        </p:nvGraphicFramePr>
        <p:xfrm>
          <a:off x="228600" y="1600200"/>
          <a:ext cx="8686800" cy="41529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6000"/>
                <a:gridCol w="6400800"/>
              </a:tblGrid>
              <a:tr h="622300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effectLst/>
                        </a:rPr>
                        <a:t> </a:t>
                      </a:r>
                      <a:endParaRPr lang="ru-RU" sz="4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 прилагательных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глагола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00">
                <a:tc rowSpan="2"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Предложение (не используя это слово)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 слово-ассоциация </a:t>
                      </a:r>
                      <a:endParaRPr lang="ru-RU" sz="2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385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Синквейн к слову «</a:t>
            </a:r>
            <a:r>
              <a:rPr lang="ru-RU" dirty="0" smtClean="0">
                <a:solidFill>
                  <a:schemeClr val="tx1"/>
                </a:solidFill>
              </a:rPr>
              <a:t>водоёмы»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563507"/>
              </p:ext>
            </p:extLst>
          </p:nvPr>
        </p:nvGraphicFramePr>
        <p:xfrm>
          <a:off x="76200" y="1600200"/>
          <a:ext cx="8839200" cy="44805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86000"/>
                <a:gridCol w="6553200"/>
              </a:tblGrid>
              <a:tr h="622300"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effectLst/>
                        </a:rPr>
                        <a:t> </a:t>
                      </a:r>
                      <a:endParaRPr lang="ru-RU" sz="4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 прилагательных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Спокойные, шумные.</a:t>
                      </a:r>
                      <a:endParaRPr lang="ru-RU" sz="4800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 </a:t>
                      </a:r>
                      <a:endParaRPr lang="ru-RU" sz="2400" dirty="0" smtClean="0">
                        <a:effectLst/>
                      </a:endParaRPr>
                    </a:p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</a:rPr>
                        <a:t>глагола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Стоят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, 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текут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, 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волнуются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.</a:t>
                      </a:r>
                      <a:endParaRPr lang="ru-RU" sz="4800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Предложение (не используя это слово)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solidFill>
                            <a:srgbClr val="333333"/>
                          </a:solidFill>
                          <a:effectLst/>
                          <a:latin typeface="Propisi" panose="02000508030000020003" pitchFamily="2" charset="0"/>
                          <a:ea typeface="Times New Roman"/>
                          <a:cs typeface="Times New Roman"/>
                        </a:rPr>
                        <a:t>Места </a:t>
                      </a:r>
                      <a:r>
                        <a:rPr lang="ru-RU" sz="4800" dirty="0">
                          <a:solidFill>
                            <a:srgbClr val="333333"/>
                          </a:solidFill>
                          <a:effectLst/>
                          <a:latin typeface="Propisi" panose="02000508030000020003" pitchFamily="2" charset="0"/>
                          <a:ea typeface="Times New Roman"/>
                          <a:cs typeface="Times New Roman"/>
                        </a:rPr>
                        <a:t>скопления или хранения воды.</a:t>
                      </a:r>
                      <a:endParaRPr lang="ru-RU" sz="4800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 </a:t>
                      </a:r>
                      <a:r>
                        <a:rPr lang="ru-RU" sz="2400" dirty="0" smtClean="0">
                          <a:effectLst/>
                        </a:rPr>
                        <a:t>- 2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dirty="0" smtClean="0">
                          <a:effectLst/>
                        </a:rPr>
                        <a:t>слова</a:t>
                      </a:r>
                      <a:r>
                        <a:rPr lang="ru-RU" sz="2400" baseline="0" dirty="0" smtClean="0">
                          <a:effectLst/>
                        </a:rPr>
                        <a:t> </a:t>
                      </a:r>
                      <a:r>
                        <a:rPr lang="ru-RU" sz="2400" dirty="0" smtClean="0">
                          <a:effectLst/>
                        </a:rPr>
                        <a:t>-ассоциация </a:t>
                      </a:r>
                      <a:endParaRPr lang="ru-RU" sz="2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4800" dirty="0">
                          <a:effectLst/>
                          <a:latin typeface="Propisi" panose="02000508030000020003" pitchFamily="2" charset="0"/>
                        </a:rPr>
                        <a:t> 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 Окружены берегами</a:t>
                      </a:r>
                      <a:r>
                        <a:rPr lang="ru-RU" sz="4800" dirty="0" smtClean="0">
                          <a:effectLst/>
                          <a:latin typeface="Propisi" panose="02000508030000020003" pitchFamily="2" charset="0"/>
                        </a:rPr>
                        <a:t>.</a:t>
                      </a:r>
                      <a:endParaRPr lang="ru-RU" sz="4800" dirty="0">
                        <a:effectLst/>
                        <a:latin typeface="Propisi" panose="02000508030000020003" pitchFamily="2" charset="0"/>
                        <a:ea typeface="Calibri"/>
                        <a:cs typeface="Times New Roman"/>
                      </a:endParaRPr>
                    </a:p>
                  </a:txBody>
                  <a:tcPr marL="60362" marR="6036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91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ello_html_6231d2b9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6206" y="1412774"/>
            <a:ext cx="1866851" cy="195066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447" y="228600"/>
            <a:ext cx="7125113" cy="92447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Оцени свою работу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(выбери подходящий смайлик)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hello_html_6231d2b9 — копия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47581" y="1412775"/>
            <a:ext cx="1864838" cy="1950667"/>
          </a:xfrm>
          <a:prstGeom prst="rect">
            <a:avLst/>
          </a:prstGeom>
        </p:spPr>
      </p:pic>
      <p:pic>
        <p:nvPicPr>
          <p:cNvPr id="6" name="Рисунок 5" descr="hello_html_6231d2b9 — копия — копи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23977" y="1412776"/>
            <a:ext cx="1974168" cy="1950667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79512" y="3501008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Я со всем справился!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91880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У меня возникали трудности.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660232" y="3429000"/>
            <a:ext cx="2160240" cy="10081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Мне было сложно.</a:t>
            </a:r>
          </a:p>
        </p:txBody>
      </p:sp>
      <p:sp>
        <p:nvSpPr>
          <p:cNvPr id="11" name="Овал 10"/>
          <p:cNvSpPr/>
          <p:nvPr/>
        </p:nvSpPr>
        <p:spPr>
          <a:xfrm>
            <a:off x="179512" y="4653136"/>
            <a:ext cx="2376264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МОЛОДЕЦ!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419872" y="4653136"/>
            <a:ext cx="2376264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Будь </a:t>
            </a:r>
            <a:r>
              <a:rPr lang="ru-RU" dirty="0" err="1" smtClean="0">
                <a:solidFill>
                  <a:srgbClr val="FF0000"/>
                </a:solidFill>
              </a:rPr>
              <a:t>вниматель</a:t>
            </a:r>
            <a:r>
              <a:rPr lang="ru-RU" dirty="0" smtClean="0">
                <a:solidFill>
                  <a:srgbClr val="FF0000"/>
                </a:solidFill>
              </a:rPr>
              <a:t>-нее, и всё получится!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324600" y="4653136"/>
            <a:ext cx="2567880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Не расстраивай-</a:t>
            </a:r>
            <a:r>
              <a:rPr lang="ru-RU" dirty="0" err="1" smtClean="0">
                <a:solidFill>
                  <a:srgbClr val="FF0000"/>
                </a:solidFill>
              </a:rPr>
              <a:t>ся</a:t>
            </a:r>
            <a:r>
              <a:rPr lang="ru-RU" dirty="0" smtClean="0">
                <a:solidFill>
                  <a:srgbClr val="FF0000"/>
                </a:solidFill>
              </a:rPr>
              <a:t>! Будем учиться дальше!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57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1409" y="990598"/>
            <a:ext cx="8772663" cy="3352802"/>
          </a:xfrm>
        </p:spPr>
        <p:txBody>
          <a:bodyPr>
            <a:noAutofit/>
          </a:bodyPr>
          <a:lstStyle/>
          <a:p>
            <a:pPr lvl="0"/>
            <a:r>
              <a:rPr lang="ru-RU" i="1" dirty="0" smtClean="0">
                <a:solidFill>
                  <a:schemeClr val="tx1"/>
                </a:solidFill>
              </a:rPr>
              <a:t>Тема занятия:</a:t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Водоёмы России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261" y="5029200"/>
            <a:ext cx="8640960" cy="16862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Использованные ресурсы:</a:t>
            </a:r>
          </a:p>
          <a:p>
            <a:pPr algn="just"/>
            <a:r>
              <a:rPr lang="en-US" dirty="0">
                <a:solidFill>
                  <a:schemeClr val="tx1"/>
                </a:solidFill>
                <a:hlinkClick r:id="rId3"/>
              </a:rPr>
              <a:t>https://www.yaklass.ru/p/okruzhayushchij-mir/4-klass/osobennosti-prirody-rossii-728422/vodnye-obekty-rossii-766492/re-a4553bb4-4e39-450f-abc0-574087f3b79c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  <a:hlinkClick r:id="rId4"/>
              </a:rPr>
              <a:t>https://infourok.ru/metodika-sostavleniya-sinkveynov-s-obuchayuschimisya-imeyuschimi-tyazhyolie-narusheniya-rechi-3789406.html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</a:rPr>
              <a:t>всемирная сеть Интернет.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7261" y="30480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К</a:t>
            </a:r>
            <a:r>
              <a:rPr lang="ru-RU" sz="2400" dirty="0" smtClean="0"/>
              <a:t>оррекционно-развивающий курс «Развитие </a:t>
            </a:r>
            <a:r>
              <a:rPr lang="ru-RU" sz="2400" dirty="0"/>
              <a:t>речи»</a:t>
            </a:r>
          </a:p>
        </p:txBody>
      </p:sp>
    </p:spTree>
    <p:extLst>
      <p:ext uri="{BB962C8B-B14F-4D97-AF65-F5344CB8AC3E}">
        <p14:creationId xmlns:p14="http://schemas.microsoft.com/office/powerpoint/2010/main" val="2594384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90600" y="1981200"/>
            <a:ext cx="7408333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КАРЕ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АНКЕО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ЕРОМ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РОЗЕО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ДУРП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Составь из букв виды водоёмов и запиши в тетрадь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6934200" y="5029200"/>
            <a:ext cx="1905000" cy="685800"/>
          </a:xfrm>
          <a:prstGeom prst="actionButtonBlank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Проверь себя!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25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990600" y="1981200"/>
            <a:ext cx="7408333" cy="4495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РЕКА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ОКЕАН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МОРЕ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ОЗЕРО</a:t>
            </a:r>
          </a:p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</a:rPr>
              <a:t>ПРУД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89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2400" y="609600"/>
            <a:ext cx="8839200" cy="1033272"/>
          </a:xfrm>
        </p:spPr>
        <p:txBody>
          <a:bodyPr>
            <a:normAutofit fontScale="90000"/>
          </a:bodyPr>
          <a:lstStyle/>
          <a:p>
            <a:pPr lvl="0"/>
            <a:r>
              <a:rPr lang="ru-RU" i="1" dirty="0">
                <a:solidFill>
                  <a:schemeClr val="tx1"/>
                </a:solidFill>
              </a:rPr>
              <a:t>Найди верное определение к </a:t>
            </a:r>
            <a:r>
              <a:rPr lang="ru-RU" i="1" dirty="0" smtClean="0">
                <a:solidFill>
                  <a:schemeClr val="tx1"/>
                </a:solidFill>
              </a:rPr>
              <a:t>понятию «водоём». Запиши в тетрадь.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5261702"/>
              </p:ext>
            </p:extLst>
          </p:nvPr>
        </p:nvGraphicFramePr>
        <p:xfrm>
          <a:off x="457200" y="2133602"/>
          <a:ext cx="8381999" cy="448271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93708"/>
                <a:gridCol w="528965"/>
                <a:gridCol w="5059326"/>
              </a:tblGrid>
              <a:tr h="757834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Водоём - 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постоянный водный поток с естественным течением по руслу от истока до устья.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7834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Озеро -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часть океана, большое водное пространство с горько-соленой водой.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762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Река -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естественный, замкнутый в берегах большой водоём.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762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Море -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место скопления или хранения воды.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762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Океан -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искусственный водоём в углублении земной поверхности.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1762"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4400" dirty="0">
                          <a:effectLst/>
                        </a:rPr>
                        <a:t>Пруд - </a:t>
                      </a:r>
                      <a:endParaRPr lang="ru-RU" sz="4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</a:rPr>
                        <a:t>весь водный покров Земли или его часть между материками.</a:t>
                      </a:r>
                      <a:endParaRPr lang="ru-RU" sz="2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201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9047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Прочитай текст.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Найди на карте России крупнейшие водоёмы, о которых говорится в тексте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Водные объекты России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8686800" cy="4676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481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152400"/>
            <a:ext cx="883920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7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Берега России омывают 12 морей. Они принадлежат 3 океанам: Северному Ледовитому, Тихому и Атлантическому.</a:t>
            </a:r>
            <a:endParaRPr kumimoji="0" lang="ru-RU" altLang="ru-RU" sz="17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just"/>
            <a:r>
              <a:rPr lang="ru-RU" sz="1750" dirty="0"/>
              <a:t>Северные берега нашей страны омывают воды самого холодного на Земле океана — Северного Ледовитого. Его бассейну принадлежат 6 морей: Баренцево, Белое, Карское, Лаптевых, Восточно-Сибирское и Чукотское. Почти круглый год они полностью покрыты льдом. Здесь часто дуют суровые ветры и стоят густые туманы.</a:t>
            </a:r>
          </a:p>
          <a:p>
            <a:pPr algn="just"/>
            <a:r>
              <a:rPr lang="ru-RU" sz="1750" dirty="0"/>
              <a:t>Балтийское, Чёрное и Азовское моря принадлежат бассейну Атлантического океана. Все они глубоко вдаются в сушу и связаны с большой водой узкими проливами. Побережья этих морей считаются лучшими местами для отдыха в России. Здесь расположены самые популярные в стране города-курорты.</a:t>
            </a:r>
          </a:p>
          <a:p>
            <a:pPr algn="just"/>
            <a:r>
              <a:rPr lang="ru-RU" sz="1750" dirty="0"/>
              <a:t>Восточное побережье России омывают воды Берингова, Охотского и Японского морей. Все они относятся к бассейну самого большого океана на Земле — Тихого.</a:t>
            </a:r>
          </a:p>
          <a:p>
            <a:pPr algn="just"/>
            <a:r>
              <a:rPr lang="ru-RU" sz="1750" dirty="0"/>
              <a:t>На территории России — более 2 миллионов озёр. Крупнейшие озёра Европейской части России — Ладожское, Онежское, Ильмень. Крупнейшее озеро Сибири и России — Байкал — является и самым глубоким в мире (1642 м).</a:t>
            </a:r>
          </a:p>
          <a:p>
            <a:pPr algn="just"/>
            <a:r>
              <a:rPr lang="ru-RU" sz="1750" dirty="0"/>
              <a:t>В России насчитывается более 2 миллионов рек. Самыми крупными реками нашей страны являются Енисей, Обь, Лена, Волга, Амур. Реки служат источниками пресной воды, транспортными путями, поэтому по берегам рек издавна строились сёла, деревни и города.</a:t>
            </a:r>
          </a:p>
          <a:p>
            <a:pPr algn="just"/>
            <a:r>
              <a:rPr lang="ru-RU" sz="1750" dirty="0"/>
              <a:t>К сожалению, все водные объекты России страдают от загрязнения. Нужно беречь наши реки, озёра и моря, чтобы они были чистыми и приносили пользу будущим поколениям</a:t>
            </a:r>
            <a:r>
              <a:rPr lang="ru-RU" sz="1750" dirty="0" smtClean="0"/>
              <a:t>.</a:t>
            </a:r>
            <a:endParaRPr lang="ru-RU" sz="1750" dirty="0"/>
          </a:p>
        </p:txBody>
      </p:sp>
    </p:spTree>
    <p:extLst>
      <p:ext uri="{BB962C8B-B14F-4D97-AF65-F5344CB8AC3E}">
        <p14:creationId xmlns:p14="http://schemas.microsoft.com/office/powerpoint/2010/main" val="3350700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293827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u="sng" dirty="0">
                <a:solidFill>
                  <a:schemeClr val="tx1"/>
                </a:solidFill>
              </a:rPr>
              <a:t>3 </a:t>
            </a:r>
            <a:r>
              <a:rPr lang="ru-RU" sz="2800" u="sng" dirty="0" smtClean="0">
                <a:solidFill>
                  <a:schemeClr val="tx1"/>
                </a:solidFill>
              </a:rPr>
              <a:t>океана </a:t>
            </a:r>
            <a:r>
              <a:rPr lang="ru-RU" sz="2800" dirty="0" smtClean="0">
                <a:solidFill>
                  <a:schemeClr val="tx1"/>
                </a:solidFill>
              </a:rPr>
              <a:t>омывают Россию: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Северный Ледовитый (СЛО), Тихий (ТО), Атлантический (АО).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u="sng" dirty="0">
                <a:solidFill>
                  <a:schemeClr val="tx1"/>
                </a:solidFill>
              </a:rPr>
              <a:t>12 </a:t>
            </a:r>
            <a:r>
              <a:rPr lang="ru-RU" sz="2800" u="sng" dirty="0" smtClean="0">
                <a:solidFill>
                  <a:schemeClr val="tx1"/>
                </a:solidFill>
              </a:rPr>
              <a:t>морей находится на</a:t>
            </a:r>
            <a:r>
              <a:rPr lang="ru-RU" sz="2800" dirty="0" smtClean="0">
                <a:solidFill>
                  <a:schemeClr val="tx1"/>
                </a:solidFill>
              </a:rPr>
              <a:t> территории России: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6 морей СЛО (Баренцево, Белое, Карское, м. Лаптевых, Восточно-Сибирское, Чукотское);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3 моря АО (Балтийское, Чёрное, Азовское);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3 моря ТО (Берингово, Охотское, Японское).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Водные объекты России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971800"/>
            <a:ext cx="6400800" cy="3686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399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248107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solidFill>
                  <a:schemeClr val="tx1"/>
                </a:solidFill>
              </a:rPr>
              <a:t>4 крупнейших озера России: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Байкал (самое глубокое в мире),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Ладожское, Онежское, Ильмень.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5 крупнейших рек России: Енисей, Обь, Лена, Волга, Амур.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Рисунок 3" descr="Водные объекты России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09800"/>
            <a:ext cx="7391400" cy="444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41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1255</TotalTime>
  <Words>274</Words>
  <Application>Microsoft Office PowerPoint</Application>
  <PresentationFormat>Экран (4:3)</PresentationFormat>
  <Paragraphs>93</Paragraphs>
  <Slides>13</Slides>
  <Notes>3</Notes>
  <HiddenSlides>3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Узнай тему, выполнив задание. Ответ запиши в тетрадь: (вода – а) + о + (ёмкость – кость) + ы =  ______________                 .   </vt:lpstr>
      <vt:lpstr>Тема занятия:  Водоёмы России   </vt:lpstr>
      <vt:lpstr>Составь из букв виды водоёмов и запиши в тетрадь</vt:lpstr>
      <vt:lpstr>Презентация PowerPoint</vt:lpstr>
      <vt:lpstr>Найди верное определение к понятию «водоём». Запиши в тетрадь.</vt:lpstr>
      <vt:lpstr>Прочитай текст. Найди на карте России крупнейшие водоёмы, о которых говорится в тексте</vt:lpstr>
      <vt:lpstr>Презентация PowerPoint</vt:lpstr>
      <vt:lpstr>3 океана омывают Россию: Северный Ледовитый (СЛО), Тихий (ТО), Атлантический (АО). 12 морей находится на территории России: 6 морей СЛО (Баренцево, Белое, Карское, м. Лаптевых, Восточно-Сибирское, Чукотское); 3 моря АО (Балтийское, Чёрное, Азовское); 3 моря ТО (Берингово, Охотское, Японское).</vt:lpstr>
      <vt:lpstr>4 крупнейших озера России: Байкал (самое глубокое в мире), Ладожское, Онежское, Ильмень. 5 крупнейших рек России: Енисей, Обь, Лена, Волга, Амур.</vt:lpstr>
      <vt:lpstr>Ты можешь выполнить задание повышенной сложности :)</vt:lpstr>
      <vt:lpstr>Составь синквейн к слову «водоёмы»</vt:lpstr>
      <vt:lpstr>Синквейн к слову «водоёмы»</vt:lpstr>
      <vt:lpstr>Оцени свою работу (выбери подходящий смайлик)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Формы земной поверхности</dc:title>
  <dc:creator>Светлана В Захарцева</dc:creator>
  <cp:lastModifiedBy>Светлана В. Дюндина</cp:lastModifiedBy>
  <cp:revision>209</cp:revision>
  <dcterms:created xsi:type="dcterms:W3CDTF">2006-08-16T00:00:00Z</dcterms:created>
  <dcterms:modified xsi:type="dcterms:W3CDTF">2022-01-25T08:04:09Z</dcterms:modified>
</cp:coreProperties>
</file>