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238" y="2600908"/>
            <a:ext cx="7704856" cy="16561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Использование темной сенсорной комнаты  в реабилитации детей с ОВЗ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855913"/>
            <a:ext cx="7499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7" y="620688"/>
            <a:ext cx="6846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программы, «Центр психолого-медико-социального сопровождения «Речевой центр»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4045" y="4957717"/>
            <a:ext cx="2337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Arial" panose="020B0604020202020204" pitchFamily="34" charset="0"/>
              </a:rPr>
              <a:t>г</a:t>
            </a:r>
            <a:r>
              <a:rPr lang="ru-RU" sz="2400" dirty="0" smtClean="0">
                <a:latin typeface="+mj-lt"/>
                <a:cs typeface="Arial" panose="020B0604020202020204" pitchFamily="34" charset="0"/>
              </a:rPr>
              <a:t>. Екатеринбург </a:t>
            </a:r>
          </a:p>
          <a:p>
            <a:pPr algn="ctr"/>
            <a:r>
              <a:rPr lang="ru-RU" sz="2400" dirty="0" smtClean="0">
                <a:latin typeface="+mj-lt"/>
                <a:cs typeface="Arial" panose="020B0604020202020204" pitchFamily="34" charset="0"/>
              </a:rPr>
              <a:t>2018 </a:t>
            </a:r>
            <a:endParaRPr lang="ru-RU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Напольная  сенсорная дорожка</a:t>
            </a:r>
          </a:p>
        </p:txBody>
      </p:sp>
      <p:pic>
        <p:nvPicPr>
          <p:cNvPr id="4098" name="Picture 2" descr="C:\Users\Юлия\Desktop\2017-18\сенсорная комната\IMG_20180326_101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Проектор направленного света,  зеркальный  шар </a:t>
            </a:r>
          </a:p>
        </p:txBody>
      </p:sp>
      <p:pic>
        <p:nvPicPr>
          <p:cNvPr id="5122" name="Picture 2" descr="C:\Users\Юлия\Desktop\2017-18\сенсорная комната\IMG_20180326_100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Сухой душ </a:t>
            </a:r>
            <a:endParaRPr lang="ru-RU" dirty="0"/>
          </a:p>
        </p:txBody>
      </p:sp>
      <p:pic>
        <p:nvPicPr>
          <p:cNvPr id="6146" name="Picture 2" descr="C:\Users\Юлия\Desktop\2017-18\сенсорная комната\IMG_20180326_10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9776"/>
            <a:ext cx="7498080" cy="1143000"/>
          </a:xfrm>
        </p:spPr>
        <p:txBody>
          <a:bodyPr/>
          <a:lstStyle/>
          <a:p>
            <a:r>
              <a:rPr lang="ru-RU" dirty="0"/>
              <a:t>Интерактивная песочница</a:t>
            </a:r>
          </a:p>
        </p:txBody>
      </p:sp>
      <p:pic>
        <p:nvPicPr>
          <p:cNvPr id="9218" name="Picture 2" descr="C:\Users\Юлия\Desktop\2017-18\сенсорная комната\2018-03-01-1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3" y="1750797"/>
            <a:ext cx="4029106" cy="22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Юлия\Desktop\2017-18\сенсорная комната\песоч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26" y="4005064"/>
            <a:ext cx="4847735" cy="27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Юлия\Desktop\2017-18\сенсорная комната\IMG_20180326_101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06" y="1772816"/>
            <a:ext cx="3717694" cy="27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10242" name="Picture 2" descr="C:\Users\Юлия\Desktop\2017-18\сенсорная комната\0_7b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8" y="1447800"/>
            <a:ext cx="694199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0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 цели  и  задачи  работы  в  сенсорной  комнате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14955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4200" dirty="0"/>
              <a:t>Развитие  и  гармонизация  эмоционально-волевой  сферы  детей:</a:t>
            </a:r>
          </a:p>
          <a:p>
            <a:r>
              <a:rPr lang="ru-RU" dirty="0" smtClean="0"/>
              <a:t> </a:t>
            </a:r>
            <a:r>
              <a:rPr lang="ru-RU" dirty="0"/>
              <a:t>снятие психоэмоционального напряжения;</a:t>
            </a:r>
          </a:p>
          <a:p>
            <a:r>
              <a:rPr lang="ru-RU" dirty="0" smtClean="0"/>
              <a:t> </a:t>
            </a:r>
            <a:r>
              <a:rPr lang="ru-RU" dirty="0" err="1"/>
              <a:t>саморегуляция</a:t>
            </a:r>
            <a:r>
              <a:rPr lang="ru-RU" dirty="0"/>
              <a:t> и самоконтроль;</a:t>
            </a:r>
          </a:p>
          <a:p>
            <a:r>
              <a:rPr lang="ru-RU" dirty="0" smtClean="0"/>
              <a:t> </a:t>
            </a:r>
            <a:r>
              <a:rPr lang="ru-RU" dirty="0"/>
              <a:t>умение управлять своим телом, дыханием;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передавать свои ощущения в речи;</a:t>
            </a:r>
          </a:p>
          <a:p>
            <a:r>
              <a:rPr lang="ru-RU" dirty="0" smtClean="0"/>
              <a:t> </a:t>
            </a:r>
            <a:r>
              <a:rPr lang="ru-RU" dirty="0"/>
              <a:t>умение расслабляться, освобождаться от напряжения;</a:t>
            </a:r>
          </a:p>
          <a:p>
            <a:r>
              <a:rPr lang="ru-RU" dirty="0"/>
              <a:t> </a:t>
            </a:r>
            <a:r>
              <a:rPr lang="ru-RU" dirty="0" smtClean="0"/>
              <a:t>формирование </a:t>
            </a:r>
            <a:r>
              <a:rPr lang="ru-RU" dirty="0"/>
              <a:t>представлений о положительных и отрицательных эмоциях;</a:t>
            </a:r>
          </a:p>
          <a:p>
            <a:r>
              <a:rPr lang="ru-RU" dirty="0" smtClean="0"/>
              <a:t> </a:t>
            </a:r>
            <a:r>
              <a:rPr lang="ru-RU" dirty="0"/>
              <a:t>уверенность в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5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3600" dirty="0"/>
              <a:t>Развитие  коммуникативной  сферы  детей: </a:t>
            </a:r>
          </a:p>
          <a:p>
            <a:r>
              <a:rPr lang="ru-RU" dirty="0" smtClean="0"/>
              <a:t>эмпатические </a:t>
            </a:r>
            <a:r>
              <a:rPr lang="ru-RU" dirty="0"/>
              <a:t>чувства, желание оказывать друг другу эмоциональную и физическую поддержку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мотивации к общению и развитие коммуникативных навыков;</a:t>
            </a:r>
          </a:p>
          <a:p>
            <a:r>
              <a:rPr lang="ru-RU" dirty="0" smtClean="0"/>
              <a:t>преодоление </a:t>
            </a:r>
            <a:r>
              <a:rPr lang="ru-RU" dirty="0"/>
              <a:t>негативных эмоций по отношению к сверстникам (агрессивность).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7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602048" cy="5627712"/>
          </a:xfrm>
        </p:spPr>
        <p:txBody>
          <a:bodyPr/>
          <a:lstStyle/>
          <a:p>
            <a:pPr marL="82296" indent="0">
              <a:buNone/>
            </a:pPr>
            <a:r>
              <a:rPr lang="ru-RU" sz="3600" dirty="0"/>
              <a:t>Развитие  психических  процессов  и  моторики  детей: </a:t>
            </a:r>
          </a:p>
          <a:p>
            <a:r>
              <a:rPr lang="ru-RU" dirty="0" smtClean="0"/>
              <a:t>произвольность </a:t>
            </a:r>
            <a:r>
              <a:rPr lang="ru-RU" dirty="0"/>
              <a:t>внимания, его устойчивость и переключаемость;</a:t>
            </a:r>
          </a:p>
          <a:p>
            <a:r>
              <a:rPr lang="ru-RU" dirty="0" smtClean="0"/>
              <a:t>память</a:t>
            </a:r>
            <a:r>
              <a:rPr lang="ru-RU" dirty="0"/>
              <a:t>, мышление, воображение, восприятие (зрительное, тактильное, слуховое), умственные способности;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координации, в том числе зрительно-моторной.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3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Оборудование  сенсорной  комнаты</a:t>
            </a:r>
          </a:p>
        </p:txBody>
      </p:sp>
      <p:pic>
        <p:nvPicPr>
          <p:cNvPr id="4098" name="Picture 2" descr="C:\Users\Юлия\Desktop\2017-18\сенсорная комната\0_7b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8" y="1447800"/>
            <a:ext cx="694199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Сухой   бассейн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602048" cy="5123656"/>
          </a:xfrm>
        </p:spPr>
        <p:txBody>
          <a:bodyPr/>
          <a:lstStyle/>
          <a:p>
            <a:r>
              <a:rPr lang="ru-RU" dirty="0"/>
              <a:t>Сухой бассейн используется как для релаксации, так и для активных игр. </a:t>
            </a:r>
          </a:p>
        </p:txBody>
      </p:sp>
      <p:pic>
        <p:nvPicPr>
          <p:cNvPr id="2050" name="Picture 2" descr="C:\Users\Юлия\Desktop\2017-18\сенсорная комната\IMG_20180323_113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5956"/>
            <a:ext cx="4199024" cy="31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Юлия\Desktop\2017-18\сенсорная комната\2018-03-01-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3867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З</a:t>
            </a:r>
            <a:r>
              <a:rPr lang="ru-RU" dirty="0" smtClean="0">
                <a:effectLst/>
              </a:rPr>
              <a:t>еркальный </a:t>
            </a:r>
            <a:r>
              <a:rPr lang="ru-RU" dirty="0">
                <a:effectLst/>
              </a:rPr>
              <a:t>уголок с пузырьковой колонной</a:t>
            </a:r>
            <a:endParaRPr lang="ru-RU" dirty="0"/>
          </a:p>
        </p:txBody>
      </p:sp>
      <p:pic>
        <p:nvPicPr>
          <p:cNvPr id="4" name="Picture 2" descr="C:\Users\Юлия\Desktop\2017-18\сенсорная комната\IMG_20180323_113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56792"/>
            <a:ext cx="45135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лия\Desktop\2017-18\сенсорная комната\IMG_20180326_100816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74" y="3717032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Панно и ковер «Звездное небо» </a:t>
            </a:r>
          </a:p>
        </p:txBody>
      </p:sp>
      <p:pic>
        <p:nvPicPr>
          <p:cNvPr id="2050" name="Picture 2" descr="C:\Users\Юлия\Desktop\2017-18\сенсорная комната\IMG_20180326_100544_H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Большой  пуфик-кресло с гранулами </a:t>
            </a:r>
          </a:p>
        </p:txBody>
      </p:sp>
      <p:pic>
        <p:nvPicPr>
          <p:cNvPr id="3074" name="Picture 2" descr="C:\Users\Юлия\Desktop\2017-18\сенсорная комната\IMG_20180326_10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223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Использование темной сенсорной комнаты  в реабилитации детей с ОВЗ</vt:lpstr>
      <vt:lpstr>Основные  цели  и  задачи  работы  в  сенсорной  комнате</vt:lpstr>
      <vt:lpstr>Презентация PowerPoint</vt:lpstr>
      <vt:lpstr>Презентация PowerPoint</vt:lpstr>
      <vt:lpstr>Оборудование  сенсорной  комнаты</vt:lpstr>
      <vt:lpstr>Сухой   бассейн  </vt:lpstr>
      <vt:lpstr>Зеркальный уголок с пузырьковой колонной</vt:lpstr>
      <vt:lpstr>Панно и ковер «Звездное небо» </vt:lpstr>
      <vt:lpstr>Большой  пуфик-кресло с гранулами </vt:lpstr>
      <vt:lpstr>Напольная  сенсорная дорожка</vt:lpstr>
      <vt:lpstr>Проектор направленного света,  зеркальный  шар </vt:lpstr>
      <vt:lpstr>Сухой душ </vt:lpstr>
      <vt:lpstr>Интерактивная песочница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темной сенсорной комнаты  в реабилитации детей с ОВЗ</dc:title>
  <dc:creator>Юлия Чучалина</dc:creator>
  <cp:lastModifiedBy>User</cp:lastModifiedBy>
  <cp:revision>19</cp:revision>
  <dcterms:created xsi:type="dcterms:W3CDTF">2018-03-25T16:42:29Z</dcterms:created>
  <dcterms:modified xsi:type="dcterms:W3CDTF">2019-02-05T08:35:17Z</dcterms:modified>
</cp:coreProperties>
</file>