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8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20" y="-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7992AE4-99FE-4264-B228-6D082D5F6E67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C9C053C-0EAF-4AF9-8B3D-4DEC5D3CA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2AE4-99FE-4264-B228-6D082D5F6E67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053C-0EAF-4AF9-8B3D-4DEC5D3CA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7992AE4-99FE-4264-B228-6D082D5F6E67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9C053C-0EAF-4AF9-8B3D-4DEC5D3CA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2AE4-99FE-4264-B228-6D082D5F6E67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053C-0EAF-4AF9-8B3D-4DEC5D3CA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992AE4-99FE-4264-B228-6D082D5F6E67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9C9C053C-0EAF-4AF9-8B3D-4DEC5D3CA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2AE4-99FE-4264-B228-6D082D5F6E67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053C-0EAF-4AF9-8B3D-4DEC5D3CA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2AE4-99FE-4264-B228-6D082D5F6E67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053C-0EAF-4AF9-8B3D-4DEC5D3CA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2AE4-99FE-4264-B228-6D082D5F6E67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053C-0EAF-4AF9-8B3D-4DEC5D3CA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992AE4-99FE-4264-B228-6D082D5F6E67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053C-0EAF-4AF9-8B3D-4DEC5D3CA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2AE4-99FE-4264-B228-6D082D5F6E67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053C-0EAF-4AF9-8B3D-4DEC5D3CA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2AE4-99FE-4264-B228-6D082D5F6E67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053C-0EAF-4AF9-8B3D-4DEC5D3CA7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7992AE4-99FE-4264-B228-6D082D5F6E67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C9C053C-0EAF-4AF9-8B3D-4DEC5D3CA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Памятка для родителей от педагога – психолога </a:t>
            </a:r>
            <a:r>
              <a:rPr lang="ru-RU" sz="2800" dirty="0" err="1" smtClean="0"/>
              <a:t>Смышляевой</a:t>
            </a:r>
            <a:r>
              <a:rPr lang="ru-RU" sz="2800" dirty="0" smtClean="0"/>
              <a:t> Евгении Викторовны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благоприятной семейной атмосферы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600" dirty="0"/>
          </a:p>
        </p:txBody>
      </p:sp>
      <p:pic>
        <p:nvPicPr>
          <p:cNvPr id="7" name="Содержимое 6" descr="https://profit-success.ru/wp-content/uploads/c/8/0/c801ccff2aef7c4d37747421eae70d77.jpe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662473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42048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Помните: от того, как вы разбудите ребенка, зависит его психологический настрой на весь день.</a:t>
            </a:r>
          </a:p>
          <a:p>
            <a:r>
              <a:rPr lang="ru-RU" sz="2000" dirty="0" smtClean="0"/>
              <a:t>Время для ночного отдыха каждому требуется сугубо индивидуально. Показатель – чтобы ребенок выспался и легко проснулся, когда вы его будите.</a:t>
            </a:r>
            <a:endParaRPr lang="ru-RU" sz="2000" dirty="0"/>
          </a:p>
        </p:txBody>
      </p:sp>
      <p:pic>
        <p:nvPicPr>
          <p:cNvPr id="7" name="Содержимое 6" descr="https://avatars.mds.yandex.net/i?id=f3317ceddfc0a085f42c9975ff454e3d_l-5652925-images-thumbs&amp;n=13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8300" y="2470596"/>
            <a:ext cx="3521075" cy="278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Научитесь встречать детей. Задавайте нейтральные вопросы: "Что было интересного? Чем сегодня занимались?"</a:t>
            </a:r>
          </a:p>
          <a:p>
            <a:r>
              <a:rPr lang="ru-RU" sz="2000" dirty="0" smtClean="0"/>
              <a:t>Радуйтесь успехам ребенка. Не раздражайтесь в момент его временных неудач.</a:t>
            </a:r>
          </a:p>
          <a:p>
            <a:r>
              <a:rPr lang="ru-RU" sz="2000" dirty="0" smtClean="0"/>
              <a:t>Терпеливо, с интересом слушайте рассказы ребенка о событиях в его жизни.</a:t>
            </a:r>
          </a:p>
          <a:p>
            <a:r>
              <a:rPr lang="ru-RU" sz="2000" dirty="0" smtClean="0"/>
              <a:t>Ребенок должен чувствовать, что он любим. Необходимо исключить из общения окрики, грубые интонации, создайте в семье атмосферу радости, любви и уважения.</a:t>
            </a:r>
            <a:endParaRPr lang="ru-RU" sz="2000" dirty="0"/>
          </a:p>
        </p:txBody>
      </p:sp>
      <p:pic>
        <p:nvPicPr>
          <p:cNvPr id="7" name="Содержимое 6" descr="https://avatars.dzeninfra.ru/get-zen_doc/51182/pub_62fa3feb6991f30ae9e2622f_62fa421c73293e63d1657080/scale_1200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4664"/>
            <a:ext cx="3521075" cy="237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pediatrinfo.ru/wp-content/uploads/4/f/2/4f2af3fc3317afd86584911a9dd0308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96952"/>
            <a:ext cx="2897082" cy="269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300" dirty="0"/>
              <a:t>  </a:t>
            </a:r>
            <a:r>
              <a:rPr lang="ru-RU" sz="2600" dirty="0" smtClean="0"/>
              <a:t>Воспитание трудолюбия у детей в семье</a:t>
            </a:r>
          </a:p>
          <a:p>
            <a:r>
              <a:rPr lang="ru-RU" sz="2600" dirty="0" smtClean="0"/>
              <a:t>Чаще </a:t>
            </a:r>
            <a:r>
              <a:rPr lang="ru-RU" sz="2600" dirty="0" smtClean="0"/>
              <a:t>поощряйте ребенка за самостоятельность, инициативу, качество выполненной работы. Если не все у него получилось – не раздражайтесь, а терпеливо объясните еще раз.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5" name="Содержимое 4" descr="второй этап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1" y="2689009"/>
            <a:ext cx="2478985" cy="23483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Привлекайте ребенка к большим семейным делам и приучайте ребенка начатую работу доводить до конца.</a:t>
            </a:r>
          </a:p>
          <a:p>
            <a:r>
              <a:rPr lang="ru-RU" dirty="0" smtClean="0"/>
              <a:t>Каждый член семьи, в том числе и ребенок, должен иметь обязанности по обслуживанию семьи. Не наказывайте ребенка трудом!</a:t>
            </a:r>
          </a:p>
          <a:p>
            <a:r>
              <a:rPr lang="ru-RU" dirty="0" smtClean="0"/>
              <a:t>Воспитание доброты в детях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учеба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72816"/>
            <a:ext cx="3452192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851104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Общение – суть жизни человека. Если мы хотим видеть наших детей добрыми, надо доставлять ребенку радость общения с нами – это радость совместного познания, совместного труда, совместной игры, совместного отдыха.</a:t>
            </a:r>
          </a:p>
          <a:p>
            <a:r>
              <a:rPr lang="ru-RU" dirty="0" smtClean="0"/>
              <a:t>Доброта начинается с любви к людям и к природе. Будем развивать в детях чувство любви ко всему живому.</a:t>
            </a:r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3888432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Научим детей ненавидеть зло и равнодушие.</a:t>
            </a:r>
          </a:p>
          <a:p>
            <a:r>
              <a:rPr lang="ru-RU" dirty="0" smtClean="0"/>
              <a:t>Как можно больше любви к ребенку, как можно больше требовательности к нему.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Давайте делать добрые, хорошие поступки, дети учатся доброму у нас.</a:t>
            </a:r>
          </a:p>
          <a:p>
            <a:r>
              <a:rPr lang="ru-RU" sz="2000" dirty="0" smtClean="0"/>
              <a:t>Научимся владеть собой!</a:t>
            </a:r>
          </a:p>
          <a:p>
            <a:pPr algn="just">
              <a:buFont typeface="Arial" pitchFamily="34" charset="0"/>
              <a:buChar char="•"/>
            </a:pPr>
            <a:endParaRPr lang="ru-RU" sz="2000" dirty="0"/>
          </a:p>
        </p:txBody>
      </p:sp>
      <p:pic>
        <p:nvPicPr>
          <p:cNvPr id="5" name="Рисунок 4" descr="аутист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654" r="1665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224</TotalTime>
  <Words>298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Памятка для родителей от педагога – психолога Смышляевой Евгении Викторовны </vt:lpstr>
      <vt:lpstr>Создание благоприятной семейной атмосферы  </vt:lpstr>
      <vt:lpstr>Слайд 3</vt:lpstr>
      <vt:lpstr>.</vt:lpstr>
      <vt:lpstr>Слайд 5</vt:lpstr>
      <vt:lpstr>Слайд 6</vt:lpstr>
      <vt:lpstr>      </vt:lpstr>
      <vt:lpstr>Слайд 8</vt:lpstr>
      <vt:lpstr>: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РЕБЁНКА С РАС ШКОЛЬНОМ КОЛЛЕКТИВЕ.</dc:title>
  <dc:creator>Наталия</dc:creator>
  <cp:lastModifiedBy>Наталия</cp:lastModifiedBy>
  <cp:revision>23</cp:revision>
  <dcterms:created xsi:type="dcterms:W3CDTF">2022-10-24T07:15:04Z</dcterms:created>
  <dcterms:modified xsi:type="dcterms:W3CDTF">2023-02-05T16:15:30Z</dcterms:modified>
</cp:coreProperties>
</file>