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5" r:id="rId6"/>
    <p:sldId id="261" r:id="rId7"/>
    <p:sldId id="262" r:id="rId8"/>
    <p:sldId id="263" r:id="rId9"/>
    <p:sldId id="266" r:id="rId10"/>
    <p:sldId id="258" r:id="rId11"/>
    <p:sldId id="269" r:id="rId12"/>
    <p:sldId id="268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7750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0622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4378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7011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3459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0551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622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74594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9779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540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6047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80E2E-482B-4281-9627-061A7CEA8533}" type="datetimeFigureOut">
              <a:rPr lang="ru-RU" smtClean="0"/>
              <a:t>14.10.2021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C245F-2D92-4D68-8E50-67B9037AB2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741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5481" y="1783533"/>
            <a:ext cx="9144000" cy="171737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Психологическое занятие «Страна эмоций»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51420" y="5211291"/>
            <a:ext cx="6711636" cy="736835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Презентацию подготовила педагог-психолог ГБОУ «Речевой центр»: Цыпленкова Е. А.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4933" y="294217"/>
            <a:ext cx="10515600" cy="938742"/>
          </a:xfrm>
        </p:spPr>
        <p:txBody>
          <a:bodyPr>
            <a:normAutofit/>
          </a:bodyPr>
          <a:lstStyle/>
          <a:p>
            <a:pPr marL="228600" lvl="0" indent="-228600" fontAlgn="base">
              <a:spcBef>
                <a:spcPts val="1000"/>
              </a:spcBef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Составь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рассказ по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картинкам 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5666" y="1283758"/>
            <a:ext cx="5477934" cy="4913842"/>
          </a:xfrm>
        </p:spPr>
        <p:txBody>
          <a:bodyPr/>
          <a:lstStyle/>
          <a:p>
            <a:pPr marL="0" indent="271463" fontAlgn="base">
              <a:lnSpc>
                <a:spcPct val="100000"/>
              </a:lnSpc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этом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тебе помогут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вопросы:</a:t>
            </a:r>
          </a:p>
          <a:p>
            <a:pPr fontAlgn="base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изображен на первом рисунке?</a:t>
            </a:r>
          </a:p>
          <a:p>
            <a:pPr fontAlgn="base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Какое настроение у девочки и ее подруги?</a:t>
            </a:r>
          </a:p>
          <a:p>
            <a:pPr fontAlgn="base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изменились их чувства?</a:t>
            </a:r>
          </a:p>
          <a:p>
            <a:pPr fontAlgn="base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это произошло?</a:t>
            </a:r>
          </a:p>
          <a:p>
            <a:pPr fontAlgn="base">
              <a:lnSpc>
                <a:spcPct val="10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будет дальше?</a:t>
            </a:r>
          </a:p>
          <a:p>
            <a:pPr>
              <a:lnSpc>
                <a:spcPct val="100000"/>
              </a:lnSpc>
            </a:pPr>
            <a:endParaRPr lang="ru-RU" dirty="0"/>
          </a:p>
        </p:txBody>
      </p:sp>
      <p:pic>
        <p:nvPicPr>
          <p:cNvPr id="1026" name="Picture 2" descr="Девоч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708" y="987426"/>
            <a:ext cx="5017558" cy="538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6018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533" y="762529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Творческое задание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533" y="2088092"/>
            <a:ext cx="10515600" cy="4351338"/>
          </a:xfrm>
        </p:spPr>
        <p:txBody>
          <a:bodyPr/>
          <a:lstStyle/>
          <a:p>
            <a:pPr marL="0" indent="271463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Выбери одну из пройденных сегодня эмоций: радость, удивление, страх, грусть, злость. Теперь нарисуй себя, испытывающим эту эмоцию. Подумай в какой ситуации ты испытываешь эту эмоцию.</a:t>
            </a:r>
          </a:p>
          <a:p>
            <a:pPr marL="0" indent="271463" algn="just">
              <a:lnSpc>
                <a:spcPct val="10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Не забывай про особенности мимики каждой из эмоций, можешь подойти к зеркалу и показать на лице выбранную тобой эмоцию, чтобы правильно нарисовать автопортрет.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4012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598" y="1580123"/>
            <a:ext cx="4614333" cy="2894541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 справился!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s://mpng.subpng.com/20190807/iew/kisspng-child-transparency-happiness-infant-toy-5d4a684be11315.7083144815651574519219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981" l="5889" r="93333">
                        <a14:foregroundMark x1="53333" y1="37115" x2="53333" y2="37115"/>
                        <a14:foregroundMark x1="65667" y1="41442" x2="65667" y2="41442"/>
                        <a14:foregroundMark x1="40667" y1="46154" x2="40667" y2="46154"/>
                        <a14:foregroundMark x1="48222" y1="65000" x2="54000" y2="47788"/>
                        <a14:foregroundMark x1="53556" y1="35000" x2="53556" y2="35000"/>
                        <a14:foregroundMark x1="53111" y1="34808" x2="59444" y2="352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300" y="762002"/>
            <a:ext cx="4186878" cy="4838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s://img2.freepng.ru/20180308/vxe/kisspng-kids-like-us-child-animation-cartoon-party-hand-painted-boys-5aa128fc29d4e2.7629204515205112281714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59" b="97927" l="8556" r="90222">
                        <a14:foregroundMark x1="43778" y1="29634" x2="46889" y2="29512"/>
                      </a14:backgroundRemoval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8987" y="838200"/>
            <a:ext cx="5609414" cy="511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118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342" y="175003"/>
            <a:ext cx="10846806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для родителей: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 важно знать эмоции?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14057" y="1500566"/>
            <a:ext cx="10895091" cy="5058670"/>
          </a:xfrm>
        </p:spPr>
        <p:txBody>
          <a:bodyPr>
            <a:noAutofit/>
          </a:bodyPr>
          <a:lstStyle/>
          <a:p>
            <a:pPr marL="0" indent="442913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–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это реакция человека на различные воздействия, проявляющиеся в виде удовольствия или неудовольствия, напряжения или расслабления и т.д.</a:t>
            </a: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Понимание своих и чужих эмоций, чувств и переживаний, умение управлять своими эмоциями очень важно для эффективного взаимодействия с окружающим миром.</a:t>
            </a:r>
          </a:p>
          <a:p>
            <a:pPr marL="0" indent="442913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эмоциональной сферы ребенка напрямую связано с коммуникативным развитием. Ребенок, который может понять свои эмоции и управлять ими, и который умеет распознавать настроение других людей, легче контактирует с окружающими.</a:t>
            </a:r>
          </a:p>
          <a:p>
            <a:pPr marL="0" indent="442913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Эмоции помогают ребенку приспособиться к той или иной ситуации, участвуют в формировании социальных взаимодействий и привязанностей. Они влияют на будущее поведение человека, способствуют социальному и нравственному развитию.</a:t>
            </a:r>
          </a:p>
          <a:p>
            <a:pPr marL="0" indent="442913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Поэтому необходимо научить ребенка распознавать и понимать свои и чужие эмоции</a:t>
            </a:r>
            <a:r>
              <a:rPr lang="ru-RU" sz="2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indent="442913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sz="2200" b="1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42913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В данной презентации будет предложена информация и задания для изучения и повторения различных эмоций.</a:t>
            </a:r>
            <a:endParaRPr lang="ru-RU" sz="2200" b="1" i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12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9716" y="5431607"/>
            <a:ext cx="10515600" cy="1325563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Давай вспомним, какие бывают эмоции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7583" y="323668"/>
            <a:ext cx="1071081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Эмоции – это выражение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нашего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происходящему вокруг нас или внутри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8365065" y="5627706"/>
            <a:ext cx="1938867" cy="1129464"/>
          </a:xfrm>
          <a:prstGeom prst="rightArrow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жми</a:t>
            </a:r>
            <a:endParaRPr lang="ru-RU" sz="24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6157" y="1277775"/>
            <a:ext cx="6053668" cy="4426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240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8733" y="514349"/>
            <a:ext cx="10515600" cy="828676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48733" y="1690158"/>
            <a:ext cx="6993467" cy="30935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улыбаюсь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слегка прищурены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рта слегка приподняты </a:t>
            </a:r>
            <a:endParaRPr lang="ru-RU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смеюсь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733" y="5477933"/>
            <a:ext cx="68068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 мимикой радость на лице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/>
          <a:srcRect r="48188" b="48623"/>
          <a:stretch/>
        </p:blipFill>
        <p:spPr>
          <a:xfrm>
            <a:off x="7770282" y="514349"/>
            <a:ext cx="3735917" cy="4875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2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6" y="286589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6" y="2166183"/>
            <a:ext cx="5698067" cy="224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Мои глаза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сужены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Уголки 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рта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опущены</a:t>
            </a:r>
          </a:p>
          <a:p>
            <a:pPr marL="0" indent="0">
              <a:buNone/>
            </a:pP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плачу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9666" y="5452533"/>
            <a:ext cx="64243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 мимикой грусть на лице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50801" b="48846"/>
          <a:stretch/>
        </p:blipFill>
        <p:spPr>
          <a:xfrm>
            <a:off x="7679267" y="732929"/>
            <a:ext cx="3733800" cy="5109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14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9666" y="0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9666" y="1325563"/>
            <a:ext cx="684953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брови приподняты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сведены к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переносице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широко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открыты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испуга я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дрожу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хочу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защититься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спрятаться,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убежать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666" y="5592188"/>
            <a:ext cx="63175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 мимикой страх на лице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104" t="50422" r="47940"/>
          <a:stretch/>
        </p:blipFill>
        <p:spPr>
          <a:xfrm>
            <a:off x="7848600" y="594828"/>
            <a:ext cx="3979334" cy="4997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36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Злость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1898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брови нахмурены 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сдвинуты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Зубы стиснуты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Губы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сжаты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Ноздри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расширены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сжимаю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кулаки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кричу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38200" y="5833533"/>
            <a:ext cx="64548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 мимикой злость на лице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50519" t="49998"/>
          <a:stretch/>
        </p:blipFill>
        <p:spPr>
          <a:xfrm>
            <a:off x="7992533" y="613364"/>
            <a:ext cx="3877734" cy="5156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5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8933" y="178858"/>
            <a:ext cx="10515600" cy="1325563"/>
          </a:xfrm>
        </p:spPr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Удивление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Мои брови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приподняты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Рот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слегка приоткрыт,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округлён 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широко 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раскрыты</a:t>
            </a:r>
          </a:p>
          <a:p>
            <a:pPr marL="0" indent="0">
              <a:buNone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восклицаю: «О-о-о!» или «Ах!»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8933" y="5486399"/>
            <a:ext cx="7270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 мимикой удивление на лице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55345" t="49853" r="1946" b="1817"/>
          <a:stretch/>
        </p:blipFill>
        <p:spPr>
          <a:xfrm>
            <a:off x="8085666" y="634998"/>
            <a:ext cx="3578715" cy="4851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3028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87325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посмотри на картинки и назови эмоции, которые испытывает мальчик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ds05.infourok.ru/uploads/ex/115b/00108c1a-a1cf6d52/hello_html_m739ce51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501" r="75118" b="56624"/>
          <a:stretch/>
        </p:blipFill>
        <p:spPr bwMode="auto">
          <a:xfrm>
            <a:off x="147919" y="1613143"/>
            <a:ext cx="2260600" cy="290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75069" t="746" r="764" b="56187"/>
          <a:stretch/>
        </p:blipFill>
        <p:spPr>
          <a:xfrm>
            <a:off x="9457764" y="1613143"/>
            <a:ext cx="2505637" cy="315707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25757" t="50382" r="50267" b="6794"/>
          <a:stretch/>
        </p:blipFill>
        <p:spPr>
          <a:xfrm>
            <a:off x="4730874" y="1564354"/>
            <a:ext cx="2404534" cy="303658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l="1276" t="50753" r="74975" b="6048"/>
          <a:stretch/>
        </p:blipFill>
        <p:spPr>
          <a:xfrm>
            <a:off x="2332735" y="3695943"/>
            <a:ext cx="2399108" cy="30854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26187" r="50520" b="56828"/>
          <a:stretch/>
        </p:blipFill>
        <p:spPr>
          <a:xfrm>
            <a:off x="7135408" y="3738063"/>
            <a:ext cx="2322355" cy="304332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62466" y="1613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408518" y="373806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4806658" y="161314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38999" y="379173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4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563883" y="164141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5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5697" y="4477826"/>
            <a:ext cx="123104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Страх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9938" y="3132228"/>
            <a:ext cx="204376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Удивление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141463" y="4518722"/>
            <a:ext cx="1568635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41738" y="3169812"/>
            <a:ext cx="1354858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Злость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187208" y="4600936"/>
            <a:ext cx="1350883" cy="58477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Грусть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291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7" grpId="0" animBg="1"/>
      <p:bldP spid="18" grpId="0" animBg="1"/>
      <p:bldP spid="1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Желтый и оранжевый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844</TotalTime>
  <Words>422</Words>
  <Application>Microsoft Office PowerPoint</Application>
  <PresentationFormat>Произвольный</PresentationFormat>
  <Paragraphs>66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Office Theme</vt:lpstr>
      <vt:lpstr>Психологическое занятие «Страна эмоций»</vt:lpstr>
      <vt:lpstr>Информация для родителей: почему важно знать эмоции?</vt:lpstr>
      <vt:lpstr>Давай вспомним, какие бывают эмоции </vt:lpstr>
      <vt:lpstr>Радость</vt:lpstr>
      <vt:lpstr>Грусть</vt:lpstr>
      <vt:lpstr>Страх</vt:lpstr>
      <vt:lpstr>Злость</vt:lpstr>
      <vt:lpstr>Удивление</vt:lpstr>
      <vt:lpstr>Внимательно посмотри на картинки и назови эмоции, которые испытывает мальчик</vt:lpstr>
      <vt:lpstr>Составь рассказ по картинкам </vt:lpstr>
      <vt:lpstr>Творческое задание</vt:lpstr>
      <vt:lpstr>Ты справился!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Мир эмоций</dc:title>
  <dc:creator>Учетная запись Майкрософт</dc:creator>
  <cp:lastModifiedBy>Светлана В. Дюндина</cp:lastModifiedBy>
  <cp:revision>32</cp:revision>
  <dcterms:created xsi:type="dcterms:W3CDTF">2021-01-12T04:55:02Z</dcterms:created>
  <dcterms:modified xsi:type="dcterms:W3CDTF">2021-10-14T07:31:30Z</dcterms:modified>
</cp:coreProperties>
</file>