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5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07AB9-843B-4CD0-9B9F-7943445FB7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E675D-9F87-456D-BAC2-CD41C34C988A}">
      <dgm:prSet phldrT="[Текст]"/>
      <dgm:spPr>
        <a:xfrm>
          <a:off x="2458856" y="1030680"/>
          <a:ext cx="2031727" cy="101586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ГРЦ «РОСТОК»</a:t>
          </a:r>
          <a:endParaRPr lang="ru-RU" dirty="0">
            <a:solidFill>
              <a:schemeClr val="tx1"/>
            </a:solidFill>
            <a:latin typeface="Trebuchet MS"/>
            <a:ea typeface="+mn-ea"/>
            <a:cs typeface="+mn-cs"/>
          </a:endParaRPr>
        </a:p>
      </dgm:t>
    </dgm:pt>
    <dgm:pt modelId="{4079A2AB-DA6B-4A51-9A37-3E0326BE04B3}" type="parTrans" cxnId="{C7463B4E-64F9-4530-AB8F-75F6D105946C}">
      <dgm:prSet/>
      <dgm:spPr/>
      <dgm:t>
        <a:bodyPr/>
        <a:lstStyle/>
        <a:p>
          <a:endParaRPr lang="ru-RU"/>
        </a:p>
      </dgm:t>
    </dgm:pt>
    <dgm:pt modelId="{5BB18FF2-6923-494D-94F1-AA6F15D3C744}" type="sibTrans" cxnId="{C7463B4E-64F9-4530-AB8F-75F6D105946C}">
      <dgm:prSet/>
      <dgm:spPr/>
      <dgm:t>
        <a:bodyPr/>
        <a:lstStyle/>
        <a:p>
          <a:endParaRPr lang="ru-RU"/>
        </a:p>
      </dgm:t>
    </dgm:pt>
    <dgm:pt modelId="{3096A275-6D61-45BF-870D-3004142FD711}">
      <dgm:prSet phldrT="[Текст]"/>
      <dgm:spPr>
        <a:xfrm>
          <a:off x="466" y="2473206"/>
          <a:ext cx="2031727" cy="101586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Адаптационные группы</a:t>
          </a:r>
          <a:endParaRPr lang="ru-RU" dirty="0">
            <a:solidFill>
              <a:schemeClr val="tx1"/>
            </a:solidFill>
            <a:latin typeface="Trebuchet MS"/>
            <a:ea typeface="+mn-ea"/>
            <a:cs typeface="+mn-cs"/>
          </a:endParaRPr>
        </a:p>
      </dgm:t>
    </dgm:pt>
    <dgm:pt modelId="{31344635-0BD5-4547-B0E5-DEE9850AF53C}" type="parTrans" cxnId="{E563FECE-0AD6-4CAB-9AEA-5D159F185509}">
      <dgm:prSet/>
      <dgm:spPr>
        <a:xfrm>
          <a:off x="1016330" y="2046543"/>
          <a:ext cx="2458389" cy="426662"/>
        </a:xfrm>
        <a:custGeom>
          <a:avLst/>
          <a:gdLst/>
          <a:ahLst/>
          <a:cxnLst/>
          <a:rect l="0" t="0" r="0" b="0"/>
          <a:pathLst>
            <a:path>
              <a:moveTo>
                <a:pt x="2458389" y="0"/>
              </a:moveTo>
              <a:lnTo>
                <a:pt x="2458389" y="213331"/>
              </a:lnTo>
              <a:lnTo>
                <a:pt x="0" y="213331"/>
              </a:lnTo>
              <a:lnTo>
                <a:pt x="0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7E36719-BC76-4A04-9F0E-720F11515C34}" type="sibTrans" cxnId="{E563FECE-0AD6-4CAB-9AEA-5D159F185509}">
      <dgm:prSet/>
      <dgm:spPr/>
      <dgm:t>
        <a:bodyPr/>
        <a:lstStyle/>
        <a:p>
          <a:endParaRPr lang="ru-RU"/>
        </a:p>
      </dgm:t>
    </dgm:pt>
    <dgm:pt modelId="{4BB40CB3-4D94-4BDC-A9DE-CF0433C2CBC7}">
      <dgm:prSet phldrT="[Текст]"/>
      <dgm:spPr>
        <a:xfrm>
          <a:off x="2458856" y="2473206"/>
          <a:ext cx="2031727" cy="101586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Ресурсный класс</a:t>
          </a:r>
          <a:endParaRPr lang="ru-RU" dirty="0">
            <a:solidFill>
              <a:schemeClr val="tx1"/>
            </a:solidFill>
            <a:latin typeface="Trebuchet MS"/>
            <a:ea typeface="+mn-ea"/>
            <a:cs typeface="+mn-cs"/>
          </a:endParaRPr>
        </a:p>
      </dgm:t>
    </dgm:pt>
    <dgm:pt modelId="{BFC63FE8-EEEB-4FA7-85AE-84B5CE248579}" type="parTrans" cxnId="{ECE0F9AC-3367-493A-A93C-DE1C25663436}">
      <dgm:prSet/>
      <dgm:spPr>
        <a:xfrm>
          <a:off x="3429000" y="2046543"/>
          <a:ext cx="91440" cy="426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098ADE-6E52-4C4F-B869-E3121F054D0A}" type="sibTrans" cxnId="{ECE0F9AC-3367-493A-A93C-DE1C25663436}">
      <dgm:prSet/>
      <dgm:spPr/>
      <dgm:t>
        <a:bodyPr/>
        <a:lstStyle/>
        <a:p>
          <a:endParaRPr lang="ru-RU"/>
        </a:p>
      </dgm:t>
    </dgm:pt>
    <dgm:pt modelId="{BB535C60-E116-4510-9C07-F18CBBD66285}">
      <dgm:prSet phldrT="[Текст]"/>
      <dgm:spPr>
        <a:xfrm>
          <a:off x="4917246" y="2473206"/>
          <a:ext cx="2031727" cy="101586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Консультационно-методический пункт</a:t>
          </a:r>
          <a:endParaRPr lang="ru-RU" dirty="0">
            <a:solidFill>
              <a:schemeClr val="tx1"/>
            </a:solidFill>
            <a:latin typeface="Trebuchet MS"/>
            <a:ea typeface="+mn-ea"/>
            <a:cs typeface="+mn-cs"/>
          </a:endParaRPr>
        </a:p>
      </dgm:t>
    </dgm:pt>
    <dgm:pt modelId="{9E21349A-59FD-401E-A6EC-919CE70AEBD6}" type="parTrans" cxnId="{7788C899-4D3B-4741-B6BB-3F557C195F71}">
      <dgm:prSet/>
      <dgm:spPr>
        <a:xfrm>
          <a:off x="3474720" y="2046543"/>
          <a:ext cx="2458389" cy="426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31"/>
              </a:lnTo>
              <a:lnTo>
                <a:pt x="2458389" y="213331"/>
              </a:lnTo>
              <a:lnTo>
                <a:pt x="2458389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1794D7A-E159-4012-9AA7-9D141FC840E0}" type="sibTrans" cxnId="{7788C899-4D3B-4741-B6BB-3F557C195F71}">
      <dgm:prSet/>
      <dgm:spPr/>
      <dgm:t>
        <a:bodyPr/>
        <a:lstStyle/>
        <a:p>
          <a:endParaRPr lang="ru-RU"/>
        </a:p>
      </dgm:t>
    </dgm:pt>
    <dgm:pt modelId="{C6271AFA-4527-4A51-883C-B6DF936BAD42}" type="pres">
      <dgm:prSet presAssocID="{8F207AB9-843B-4CD0-9B9F-7943445FB7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A7CB85-6AB0-4FC5-9CCE-967A4123BEE0}" type="pres">
      <dgm:prSet presAssocID="{C03E675D-9F87-456D-BAC2-CD41C34C988A}" presName="hierRoot1" presStyleCnt="0">
        <dgm:presLayoutVars>
          <dgm:hierBranch val="init"/>
        </dgm:presLayoutVars>
      </dgm:prSet>
      <dgm:spPr/>
    </dgm:pt>
    <dgm:pt modelId="{168304BC-4B06-4D4B-86CB-A231264ABD68}" type="pres">
      <dgm:prSet presAssocID="{C03E675D-9F87-456D-BAC2-CD41C34C988A}" presName="rootComposite1" presStyleCnt="0"/>
      <dgm:spPr/>
    </dgm:pt>
    <dgm:pt modelId="{D3163D5A-8968-4581-8B4A-28723F693C85}" type="pres">
      <dgm:prSet presAssocID="{C03E675D-9F87-456D-BAC2-CD41C34C988A}" presName="rootText1" presStyleLbl="node0" presStyleIdx="0" presStyleCnt="1" custLinFactNeighborY="-1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04FBD-6039-4E02-9EF3-D14DB8EE427D}" type="pres">
      <dgm:prSet presAssocID="{C03E675D-9F87-456D-BAC2-CD41C34C98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634599-2F3F-46D5-BCDA-459079696F01}" type="pres">
      <dgm:prSet presAssocID="{C03E675D-9F87-456D-BAC2-CD41C34C988A}" presName="hierChild2" presStyleCnt="0"/>
      <dgm:spPr/>
    </dgm:pt>
    <dgm:pt modelId="{9A0D1227-C506-4857-8FDE-EAF0CFB429EC}" type="pres">
      <dgm:prSet presAssocID="{31344635-0BD5-4547-B0E5-DEE9850AF53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B70A893-2A54-4A58-A1A9-76F5896513F8}" type="pres">
      <dgm:prSet presAssocID="{3096A275-6D61-45BF-870D-3004142FD711}" presName="hierRoot2" presStyleCnt="0">
        <dgm:presLayoutVars>
          <dgm:hierBranch val="init"/>
        </dgm:presLayoutVars>
      </dgm:prSet>
      <dgm:spPr/>
    </dgm:pt>
    <dgm:pt modelId="{86CA14DF-5A19-4688-A9C4-6A0CE68600AA}" type="pres">
      <dgm:prSet presAssocID="{3096A275-6D61-45BF-870D-3004142FD711}" presName="rootComposite" presStyleCnt="0"/>
      <dgm:spPr/>
    </dgm:pt>
    <dgm:pt modelId="{0BB64FF1-9DD5-4BE9-902E-EB550A5AD0D1}" type="pres">
      <dgm:prSet presAssocID="{3096A275-6D61-45BF-870D-3004142FD7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BF95A-7EBA-4D7B-8D3A-51470A8EE625}" type="pres">
      <dgm:prSet presAssocID="{3096A275-6D61-45BF-870D-3004142FD711}" presName="rootConnector" presStyleLbl="node2" presStyleIdx="0" presStyleCnt="3"/>
      <dgm:spPr/>
      <dgm:t>
        <a:bodyPr/>
        <a:lstStyle/>
        <a:p>
          <a:endParaRPr lang="ru-RU"/>
        </a:p>
      </dgm:t>
    </dgm:pt>
    <dgm:pt modelId="{2DACC64E-E1A7-4F62-AB66-1A2572260496}" type="pres">
      <dgm:prSet presAssocID="{3096A275-6D61-45BF-870D-3004142FD711}" presName="hierChild4" presStyleCnt="0"/>
      <dgm:spPr/>
    </dgm:pt>
    <dgm:pt modelId="{0F5EEB08-2C2F-427E-8370-E73486B3B34A}" type="pres">
      <dgm:prSet presAssocID="{3096A275-6D61-45BF-870D-3004142FD711}" presName="hierChild5" presStyleCnt="0"/>
      <dgm:spPr/>
    </dgm:pt>
    <dgm:pt modelId="{612487F6-BC0C-4D0C-95A3-091E4A29AF72}" type="pres">
      <dgm:prSet presAssocID="{BFC63FE8-EEEB-4FA7-85AE-84B5CE24857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B392835-24D8-4C77-ADA7-04DD549B47A1}" type="pres">
      <dgm:prSet presAssocID="{4BB40CB3-4D94-4BDC-A9DE-CF0433C2CBC7}" presName="hierRoot2" presStyleCnt="0">
        <dgm:presLayoutVars>
          <dgm:hierBranch val="init"/>
        </dgm:presLayoutVars>
      </dgm:prSet>
      <dgm:spPr/>
    </dgm:pt>
    <dgm:pt modelId="{CE2C8AEF-FE05-47EB-B300-E5C8E9176109}" type="pres">
      <dgm:prSet presAssocID="{4BB40CB3-4D94-4BDC-A9DE-CF0433C2CBC7}" presName="rootComposite" presStyleCnt="0"/>
      <dgm:spPr/>
    </dgm:pt>
    <dgm:pt modelId="{25AD0660-8AAF-4F25-A952-F25CF178B7C7}" type="pres">
      <dgm:prSet presAssocID="{4BB40CB3-4D94-4BDC-A9DE-CF0433C2CBC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CE62C-C747-4EBB-A1F4-0D356199596D}" type="pres">
      <dgm:prSet presAssocID="{4BB40CB3-4D94-4BDC-A9DE-CF0433C2CB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29347D1E-330B-4D75-89DE-E58809BB1F53}" type="pres">
      <dgm:prSet presAssocID="{4BB40CB3-4D94-4BDC-A9DE-CF0433C2CBC7}" presName="hierChild4" presStyleCnt="0"/>
      <dgm:spPr/>
    </dgm:pt>
    <dgm:pt modelId="{4C0D589A-1693-451F-AB46-D2E671444CB1}" type="pres">
      <dgm:prSet presAssocID="{4BB40CB3-4D94-4BDC-A9DE-CF0433C2CBC7}" presName="hierChild5" presStyleCnt="0"/>
      <dgm:spPr/>
    </dgm:pt>
    <dgm:pt modelId="{50FB2D27-9072-4493-9BA6-627CCF457062}" type="pres">
      <dgm:prSet presAssocID="{9E21349A-59FD-401E-A6EC-919CE70AEBD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2D4769C-0386-47E4-A99E-7710BCE5CD47}" type="pres">
      <dgm:prSet presAssocID="{BB535C60-E116-4510-9C07-F18CBBD66285}" presName="hierRoot2" presStyleCnt="0">
        <dgm:presLayoutVars>
          <dgm:hierBranch val="init"/>
        </dgm:presLayoutVars>
      </dgm:prSet>
      <dgm:spPr/>
    </dgm:pt>
    <dgm:pt modelId="{E5F9D4F1-0A6F-4290-9E4C-7294AD679EFF}" type="pres">
      <dgm:prSet presAssocID="{BB535C60-E116-4510-9C07-F18CBBD66285}" presName="rootComposite" presStyleCnt="0"/>
      <dgm:spPr/>
    </dgm:pt>
    <dgm:pt modelId="{31622EC1-AD24-49D3-9611-3F456464D0B9}" type="pres">
      <dgm:prSet presAssocID="{BB535C60-E116-4510-9C07-F18CBBD662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6A785-9ACD-41AF-86E4-4DF45AC1D676}" type="pres">
      <dgm:prSet presAssocID="{BB535C60-E116-4510-9C07-F18CBBD662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DD04F269-41CC-49BE-B5E1-E23DE77531E6}" type="pres">
      <dgm:prSet presAssocID="{BB535C60-E116-4510-9C07-F18CBBD66285}" presName="hierChild4" presStyleCnt="0"/>
      <dgm:spPr/>
    </dgm:pt>
    <dgm:pt modelId="{7AA633D2-47CC-411A-88CA-01994ECB6391}" type="pres">
      <dgm:prSet presAssocID="{BB535C60-E116-4510-9C07-F18CBBD66285}" presName="hierChild5" presStyleCnt="0"/>
      <dgm:spPr/>
    </dgm:pt>
    <dgm:pt modelId="{296E7D42-0ECB-477A-8334-4EF5F560BAA8}" type="pres">
      <dgm:prSet presAssocID="{C03E675D-9F87-456D-BAC2-CD41C34C988A}" presName="hierChild3" presStyleCnt="0"/>
      <dgm:spPr/>
    </dgm:pt>
  </dgm:ptLst>
  <dgm:cxnLst>
    <dgm:cxn modelId="{F32E585F-69EB-48D5-8BD3-F0F928655DD3}" type="presOf" srcId="{4BB40CB3-4D94-4BDC-A9DE-CF0433C2CBC7}" destId="{25AD0660-8AAF-4F25-A952-F25CF178B7C7}" srcOrd="0" destOrd="0" presId="urn:microsoft.com/office/officeart/2005/8/layout/orgChart1"/>
    <dgm:cxn modelId="{14AEB462-AC42-483B-B5DE-945142DF5A94}" type="presOf" srcId="{3096A275-6D61-45BF-870D-3004142FD711}" destId="{0BB64FF1-9DD5-4BE9-902E-EB550A5AD0D1}" srcOrd="0" destOrd="0" presId="urn:microsoft.com/office/officeart/2005/8/layout/orgChart1"/>
    <dgm:cxn modelId="{7788C899-4D3B-4741-B6BB-3F557C195F71}" srcId="{C03E675D-9F87-456D-BAC2-CD41C34C988A}" destId="{BB535C60-E116-4510-9C07-F18CBBD66285}" srcOrd="2" destOrd="0" parTransId="{9E21349A-59FD-401E-A6EC-919CE70AEBD6}" sibTransId="{21794D7A-E159-4012-9AA7-9D141FC840E0}"/>
    <dgm:cxn modelId="{9563C6F5-F307-4CD5-ABBA-FF6E185B6220}" type="presOf" srcId="{9E21349A-59FD-401E-A6EC-919CE70AEBD6}" destId="{50FB2D27-9072-4493-9BA6-627CCF457062}" srcOrd="0" destOrd="0" presId="urn:microsoft.com/office/officeart/2005/8/layout/orgChart1"/>
    <dgm:cxn modelId="{33A8CB2A-804E-411B-9A12-E2D451911F90}" type="presOf" srcId="{8F207AB9-843B-4CD0-9B9F-7943445FB77E}" destId="{C6271AFA-4527-4A51-883C-B6DF936BAD42}" srcOrd="0" destOrd="0" presId="urn:microsoft.com/office/officeart/2005/8/layout/orgChart1"/>
    <dgm:cxn modelId="{536E8DB2-05C3-4964-949D-670675FAEF21}" type="presOf" srcId="{C03E675D-9F87-456D-BAC2-CD41C34C988A}" destId="{46704FBD-6039-4E02-9EF3-D14DB8EE427D}" srcOrd="1" destOrd="0" presId="urn:microsoft.com/office/officeart/2005/8/layout/orgChart1"/>
    <dgm:cxn modelId="{C7463B4E-64F9-4530-AB8F-75F6D105946C}" srcId="{8F207AB9-843B-4CD0-9B9F-7943445FB77E}" destId="{C03E675D-9F87-456D-BAC2-CD41C34C988A}" srcOrd="0" destOrd="0" parTransId="{4079A2AB-DA6B-4A51-9A37-3E0326BE04B3}" sibTransId="{5BB18FF2-6923-494D-94F1-AA6F15D3C744}"/>
    <dgm:cxn modelId="{05B55E39-1914-4D99-921C-50DD225B3440}" type="presOf" srcId="{3096A275-6D61-45BF-870D-3004142FD711}" destId="{3E2BF95A-7EBA-4D7B-8D3A-51470A8EE625}" srcOrd="1" destOrd="0" presId="urn:microsoft.com/office/officeart/2005/8/layout/orgChart1"/>
    <dgm:cxn modelId="{ECE0F9AC-3367-493A-A93C-DE1C25663436}" srcId="{C03E675D-9F87-456D-BAC2-CD41C34C988A}" destId="{4BB40CB3-4D94-4BDC-A9DE-CF0433C2CBC7}" srcOrd="1" destOrd="0" parTransId="{BFC63FE8-EEEB-4FA7-85AE-84B5CE248579}" sibTransId="{11098ADE-6E52-4C4F-B869-E3121F054D0A}"/>
    <dgm:cxn modelId="{FC06BFC8-37A4-4DA1-96D1-8CB8ECAF4ED5}" type="presOf" srcId="{C03E675D-9F87-456D-BAC2-CD41C34C988A}" destId="{D3163D5A-8968-4581-8B4A-28723F693C85}" srcOrd="0" destOrd="0" presId="urn:microsoft.com/office/officeart/2005/8/layout/orgChart1"/>
    <dgm:cxn modelId="{AC129129-7633-4D4A-A80D-D8493032D070}" type="presOf" srcId="{4BB40CB3-4D94-4BDC-A9DE-CF0433C2CBC7}" destId="{BA4CE62C-C747-4EBB-A1F4-0D356199596D}" srcOrd="1" destOrd="0" presId="urn:microsoft.com/office/officeart/2005/8/layout/orgChart1"/>
    <dgm:cxn modelId="{CCFAD75D-144F-410D-8E0E-E5F4F7E72A6C}" type="presOf" srcId="{BB535C60-E116-4510-9C07-F18CBBD66285}" destId="{6966A785-9ACD-41AF-86E4-4DF45AC1D676}" srcOrd="1" destOrd="0" presId="urn:microsoft.com/office/officeart/2005/8/layout/orgChart1"/>
    <dgm:cxn modelId="{8549ADED-EF4B-42D7-A9CC-5E8C375ABAF2}" type="presOf" srcId="{31344635-0BD5-4547-B0E5-DEE9850AF53C}" destId="{9A0D1227-C506-4857-8FDE-EAF0CFB429EC}" srcOrd="0" destOrd="0" presId="urn:microsoft.com/office/officeart/2005/8/layout/orgChart1"/>
    <dgm:cxn modelId="{C8CA3E64-DB5F-48A5-AC9D-52FE3CE3C1D1}" type="presOf" srcId="{BFC63FE8-EEEB-4FA7-85AE-84B5CE248579}" destId="{612487F6-BC0C-4D0C-95A3-091E4A29AF72}" srcOrd="0" destOrd="0" presId="urn:microsoft.com/office/officeart/2005/8/layout/orgChart1"/>
    <dgm:cxn modelId="{32B3D0B4-C313-483C-A026-587D36869DE6}" type="presOf" srcId="{BB535C60-E116-4510-9C07-F18CBBD66285}" destId="{31622EC1-AD24-49D3-9611-3F456464D0B9}" srcOrd="0" destOrd="0" presId="urn:microsoft.com/office/officeart/2005/8/layout/orgChart1"/>
    <dgm:cxn modelId="{E563FECE-0AD6-4CAB-9AEA-5D159F185509}" srcId="{C03E675D-9F87-456D-BAC2-CD41C34C988A}" destId="{3096A275-6D61-45BF-870D-3004142FD711}" srcOrd="0" destOrd="0" parTransId="{31344635-0BD5-4547-B0E5-DEE9850AF53C}" sibTransId="{C7E36719-BC76-4A04-9F0E-720F11515C34}"/>
    <dgm:cxn modelId="{F667742F-BC04-4253-B70C-789AC9DBDFC8}" type="presParOf" srcId="{C6271AFA-4527-4A51-883C-B6DF936BAD42}" destId="{7EA7CB85-6AB0-4FC5-9CCE-967A4123BEE0}" srcOrd="0" destOrd="0" presId="urn:microsoft.com/office/officeart/2005/8/layout/orgChart1"/>
    <dgm:cxn modelId="{0A3EA261-10FB-401B-BE96-6835529BDA6A}" type="presParOf" srcId="{7EA7CB85-6AB0-4FC5-9CCE-967A4123BEE0}" destId="{168304BC-4B06-4D4B-86CB-A231264ABD68}" srcOrd="0" destOrd="0" presId="urn:microsoft.com/office/officeart/2005/8/layout/orgChart1"/>
    <dgm:cxn modelId="{A8AC67E5-316B-4DE4-AA7D-EA5F96D98E88}" type="presParOf" srcId="{168304BC-4B06-4D4B-86CB-A231264ABD68}" destId="{D3163D5A-8968-4581-8B4A-28723F693C85}" srcOrd="0" destOrd="0" presId="urn:microsoft.com/office/officeart/2005/8/layout/orgChart1"/>
    <dgm:cxn modelId="{6143E78A-099E-4471-8EB8-15C8A3B71A83}" type="presParOf" srcId="{168304BC-4B06-4D4B-86CB-A231264ABD68}" destId="{46704FBD-6039-4E02-9EF3-D14DB8EE427D}" srcOrd="1" destOrd="0" presId="urn:microsoft.com/office/officeart/2005/8/layout/orgChart1"/>
    <dgm:cxn modelId="{20837CF3-9199-4CDB-A5BC-BFA1580F1F7D}" type="presParOf" srcId="{7EA7CB85-6AB0-4FC5-9CCE-967A4123BEE0}" destId="{75634599-2F3F-46D5-BCDA-459079696F01}" srcOrd="1" destOrd="0" presId="urn:microsoft.com/office/officeart/2005/8/layout/orgChart1"/>
    <dgm:cxn modelId="{FEDA3568-B3A4-4524-AF25-6A93BA56261E}" type="presParOf" srcId="{75634599-2F3F-46D5-BCDA-459079696F01}" destId="{9A0D1227-C506-4857-8FDE-EAF0CFB429EC}" srcOrd="0" destOrd="0" presId="urn:microsoft.com/office/officeart/2005/8/layout/orgChart1"/>
    <dgm:cxn modelId="{54443DA8-65DB-4FB6-BA28-1704B22973B8}" type="presParOf" srcId="{75634599-2F3F-46D5-BCDA-459079696F01}" destId="{7B70A893-2A54-4A58-A1A9-76F5896513F8}" srcOrd="1" destOrd="0" presId="urn:microsoft.com/office/officeart/2005/8/layout/orgChart1"/>
    <dgm:cxn modelId="{A7C3961A-CDB6-4C05-9D0E-5333E3E29E1E}" type="presParOf" srcId="{7B70A893-2A54-4A58-A1A9-76F5896513F8}" destId="{86CA14DF-5A19-4688-A9C4-6A0CE68600AA}" srcOrd="0" destOrd="0" presId="urn:microsoft.com/office/officeart/2005/8/layout/orgChart1"/>
    <dgm:cxn modelId="{65DADDA2-2482-44B8-A731-39ED8B95A213}" type="presParOf" srcId="{86CA14DF-5A19-4688-A9C4-6A0CE68600AA}" destId="{0BB64FF1-9DD5-4BE9-902E-EB550A5AD0D1}" srcOrd="0" destOrd="0" presId="urn:microsoft.com/office/officeart/2005/8/layout/orgChart1"/>
    <dgm:cxn modelId="{8E9EE383-9C63-47FD-88AD-72517423F4C4}" type="presParOf" srcId="{86CA14DF-5A19-4688-A9C4-6A0CE68600AA}" destId="{3E2BF95A-7EBA-4D7B-8D3A-51470A8EE625}" srcOrd="1" destOrd="0" presId="urn:microsoft.com/office/officeart/2005/8/layout/orgChart1"/>
    <dgm:cxn modelId="{1505AAF5-108D-4FA8-A443-BED07649C946}" type="presParOf" srcId="{7B70A893-2A54-4A58-A1A9-76F5896513F8}" destId="{2DACC64E-E1A7-4F62-AB66-1A2572260496}" srcOrd="1" destOrd="0" presId="urn:microsoft.com/office/officeart/2005/8/layout/orgChart1"/>
    <dgm:cxn modelId="{45AECCEF-C30D-440E-A8E7-66D9088FFA49}" type="presParOf" srcId="{7B70A893-2A54-4A58-A1A9-76F5896513F8}" destId="{0F5EEB08-2C2F-427E-8370-E73486B3B34A}" srcOrd="2" destOrd="0" presId="urn:microsoft.com/office/officeart/2005/8/layout/orgChart1"/>
    <dgm:cxn modelId="{EDD79FF1-5D86-47A1-B37C-6A7169365282}" type="presParOf" srcId="{75634599-2F3F-46D5-BCDA-459079696F01}" destId="{612487F6-BC0C-4D0C-95A3-091E4A29AF72}" srcOrd="2" destOrd="0" presId="urn:microsoft.com/office/officeart/2005/8/layout/orgChart1"/>
    <dgm:cxn modelId="{2852A23A-6426-4621-A06D-1328A0327634}" type="presParOf" srcId="{75634599-2F3F-46D5-BCDA-459079696F01}" destId="{DB392835-24D8-4C77-ADA7-04DD549B47A1}" srcOrd="3" destOrd="0" presId="urn:microsoft.com/office/officeart/2005/8/layout/orgChart1"/>
    <dgm:cxn modelId="{8687B36F-426E-4D14-B50C-D3A1B3CBD3E9}" type="presParOf" srcId="{DB392835-24D8-4C77-ADA7-04DD549B47A1}" destId="{CE2C8AEF-FE05-47EB-B300-E5C8E9176109}" srcOrd="0" destOrd="0" presId="urn:microsoft.com/office/officeart/2005/8/layout/orgChart1"/>
    <dgm:cxn modelId="{A7274BB1-E1EA-4E76-8A97-384D99EA78FC}" type="presParOf" srcId="{CE2C8AEF-FE05-47EB-B300-E5C8E9176109}" destId="{25AD0660-8AAF-4F25-A952-F25CF178B7C7}" srcOrd="0" destOrd="0" presId="urn:microsoft.com/office/officeart/2005/8/layout/orgChart1"/>
    <dgm:cxn modelId="{13E417AB-631C-46F7-B695-0EA3B5FE0700}" type="presParOf" srcId="{CE2C8AEF-FE05-47EB-B300-E5C8E9176109}" destId="{BA4CE62C-C747-4EBB-A1F4-0D356199596D}" srcOrd="1" destOrd="0" presId="urn:microsoft.com/office/officeart/2005/8/layout/orgChart1"/>
    <dgm:cxn modelId="{84AB838A-7389-432E-B39E-5CE18E950BE2}" type="presParOf" srcId="{DB392835-24D8-4C77-ADA7-04DD549B47A1}" destId="{29347D1E-330B-4D75-89DE-E58809BB1F53}" srcOrd="1" destOrd="0" presId="urn:microsoft.com/office/officeart/2005/8/layout/orgChart1"/>
    <dgm:cxn modelId="{8BFE3BEF-5047-4D89-9DC6-B50248024DCA}" type="presParOf" srcId="{DB392835-24D8-4C77-ADA7-04DD549B47A1}" destId="{4C0D589A-1693-451F-AB46-D2E671444CB1}" srcOrd="2" destOrd="0" presId="urn:microsoft.com/office/officeart/2005/8/layout/orgChart1"/>
    <dgm:cxn modelId="{50D4D21A-B06B-49BB-B437-A4D059C4CB18}" type="presParOf" srcId="{75634599-2F3F-46D5-BCDA-459079696F01}" destId="{50FB2D27-9072-4493-9BA6-627CCF457062}" srcOrd="4" destOrd="0" presId="urn:microsoft.com/office/officeart/2005/8/layout/orgChart1"/>
    <dgm:cxn modelId="{084ECAE4-483B-49FE-A3F2-EC883BC496B8}" type="presParOf" srcId="{75634599-2F3F-46D5-BCDA-459079696F01}" destId="{02D4769C-0386-47E4-A99E-7710BCE5CD47}" srcOrd="5" destOrd="0" presId="urn:microsoft.com/office/officeart/2005/8/layout/orgChart1"/>
    <dgm:cxn modelId="{A07AE941-E3DC-43D2-9D40-3CC869BE032B}" type="presParOf" srcId="{02D4769C-0386-47E4-A99E-7710BCE5CD47}" destId="{E5F9D4F1-0A6F-4290-9E4C-7294AD679EFF}" srcOrd="0" destOrd="0" presId="urn:microsoft.com/office/officeart/2005/8/layout/orgChart1"/>
    <dgm:cxn modelId="{8AC71762-8EE1-4185-80DA-75E4B39B6FB4}" type="presParOf" srcId="{E5F9D4F1-0A6F-4290-9E4C-7294AD679EFF}" destId="{31622EC1-AD24-49D3-9611-3F456464D0B9}" srcOrd="0" destOrd="0" presId="urn:microsoft.com/office/officeart/2005/8/layout/orgChart1"/>
    <dgm:cxn modelId="{CEDF8581-C5DC-4BB1-86E3-6E5CD3E1A35B}" type="presParOf" srcId="{E5F9D4F1-0A6F-4290-9E4C-7294AD679EFF}" destId="{6966A785-9ACD-41AF-86E4-4DF45AC1D676}" srcOrd="1" destOrd="0" presId="urn:microsoft.com/office/officeart/2005/8/layout/orgChart1"/>
    <dgm:cxn modelId="{414F4FCE-7EB2-4748-A5F9-003273D83A44}" type="presParOf" srcId="{02D4769C-0386-47E4-A99E-7710BCE5CD47}" destId="{DD04F269-41CC-49BE-B5E1-E23DE77531E6}" srcOrd="1" destOrd="0" presId="urn:microsoft.com/office/officeart/2005/8/layout/orgChart1"/>
    <dgm:cxn modelId="{6B4006E4-15E9-483C-99F1-549B12B633AB}" type="presParOf" srcId="{02D4769C-0386-47E4-A99E-7710BCE5CD47}" destId="{7AA633D2-47CC-411A-88CA-01994ECB6391}" srcOrd="2" destOrd="0" presId="urn:microsoft.com/office/officeart/2005/8/layout/orgChart1"/>
    <dgm:cxn modelId="{77CBB0A8-D1FB-430D-A42D-C7DEE4D9712A}" type="presParOf" srcId="{7EA7CB85-6AB0-4FC5-9CCE-967A4123BEE0}" destId="{296E7D42-0ECB-477A-8334-4EF5F560BA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F77DF-1552-4E50-964C-947D37BC745A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50B2-EB2B-4801-80A6-11FF69EC4CC1}">
      <dgm:prSet phldrT="[Текст]" custT="1"/>
      <dgm:spPr/>
      <dgm:t>
        <a:bodyPr/>
        <a:lstStyle/>
        <a:p>
          <a:r>
            <a:rPr lang="ru-RU" sz="2400" dirty="0" smtClean="0"/>
            <a:t>обучающийся с РАС</a:t>
          </a:r>
          <a:endParaRPr lang="ru-RU" sz="2400" dirty="0"/>
        </a:p>
      </dgm:t>
    </dgm:pt>
    <dgm:pt modelId="{F598866A-FFCB-4605-8C1C-9E5A5F34AC8F}" type="parTrans" cxnId="{E65F2EAF-674A-447A-8D53-D0CFA25BEB59}">
      <dgm:prSet/>
      <dgm:spPr/>
      <dgm:t>
        <a:bodyPr/>
        <a:lstStyle/>
        <a:p>
          <a:endParaRPr lang="ru-RU"/>
        </a:p>
      </dgm:t>
    </dgm:pt>
    <dgm:pt modelId="{72A679BE-6629-488B-97D3-EB6A617FF4C5}" type="sibTrans" cxnId="{E65F2EAF-674A-447A-8D53-D0CFA25BEB59}">
      <dgm:prSet/>
      <dgm:spPr/>
      <dgm:t>
        <a:bodyPr/>
        <a:lstStyle/>
        <a:p>
          <a:endParaRPr lang="ru-RU"/>
        </a:p>
      </dgm:t>
    </dgm:pt>
    <dgm:pt modelId="{8F9C9F1A-3D76-4F51-A79F-A0018BD14027}">
      <dgm:prSet phldrT="[Текст]" custT="1"/>
      <dgm:spPr/>
      <dgm:t>
        <a:bodyPr/>
        <a:lstStyle/>
        <a:p>
          <a:r>
            <a:rPr lang="ru-RU" sz="1800" b="1" dirty="0" smtClean="0"/>
            <a:t>Специалист ГРЦ «Росток»</a:t>
          </a:r>
          <a:endParaRPr lang="ru-RU" sz="1800" b="1" dirty="0"/>
        </a:p>
      </dgm:t>
    </dgm:pt>
    <dgm:pt modelId="{6FF83B9E-638F-46C4-B231-4171E9C6855C}" type="parTrans" cxnId="{5815A1B2-BC77-4997-AB5C-B7981BE140EF}">
      <dgm:prSet/>
      <dgm:spPr/>
      <dgm:t>
        <a:bodyPr/>
        <a:lstStyle/>
        <a:p>
          <a:endParaRPr lang="ru-RU"/>
        </a:p>
      </dgm:t>
    </dgm:pt>
    <dgm:pt modelId="{5967FB4F-6222-48DD-9C2D-733D179EF428}" type="sibTrans" cxnId="{5815A1B2-BC77-4997-AB5C-B7981BE140EF}">
      <dgm:prSet/>
      <dgm:spPr/>
      <dgm:t>
        <a:bodyPr/>
        <a:lstStyle/>
        <a:p>
          <a:endParaRPr lang="ru-RU"/>
        </a:p>
      </dgm:t>
    </dgm:pt>
    <dgm:pt modelId="{E6A188F7-8593-4287-9807-ED1F3AFDD2F7}">
      <dgm:prSet phldrT="[Текст]" custT="1"/>
      <dgm:spPr/>
      <dgm:t>
        <a:bodyPr/>
        <a:lstStyle/>
        <a:p>
          <a:r>
            <a:rPr lang="ru-RU" sz="1800" dirty="0" smtClean="0"/>
            <a:t>Родители обучающегося </a:t>
          </a:r>
          <a:endParaRPr lang="ru-RU" sz="1800" dirty="0"/>
        </a:p>
      </dgm:t>
    </dgm:pt>
    <dgm:pt modelId="{CF47AF4B-E664-4E43-B6A1-55E39043163E}" type="parTrans" cxnId="{F21FFB89-3058-4515-B07F-91F6BC83AD4B}">
      <dgm:prSet/>
      <dgm:spPr/>
      <dgm:t>
        <a:bodyPr/>
        <a:lstStyle/>
        <a:p>
          <a:endParaRPr lang="ru-RU"/>
        </a:p>
      </dgm:t>
    </dgm:pt>
    <dgm:pt modelId="{C6E29B49-D178-4884-AF9F-A67AF32B6A6D}" type="sibTrans" cxnId="{F21FFB89-3058-4515-B07F-91F6BC83AD4B}">
      <dgm:prSet/>
      <dgm:spPr/>
      <dgm:t>
        <a:bodyPr/>
        <a:lstStyle/>
        <a:p>
          <a:endParaRPr lang="ru-RU"/>
        </a:p>
      </dgm:t>
    </dgm:pt>
    <dgm:pt modelId="{5B87A2E0-DBF2-4762-AC1B-6FE16A1E0A62}">
      <dgm:prSet phldrT="[Текст]" custT="1"/>
      <dgm:spPr/>
      <dgm:t>
        <a:bodyPr/>
        <a:lstStyle/>
        <a:p>
          <a:r>
            <a:rPr lang="ru-RU" sz="1800" dirty="0" smtClean="0"/>
            <a:t>Классный рук-ль</a:t>
          </a:r>
          <a:endParaRPr lang="ru-RU" sz="1800" dirty="0"/>
        </a:p>
      </dgm:t>
    </dgm:pt>
    <dgm:pt modelId="{9E17FA73-7B7E-466F-8E1A-07AC4A09B93A}" type="parTrans" cxnId="{40EA6E02-9B72-4C96-AC9E-0D094B479ABA}">
      <dgm:prSet/>
      <dgm:spPr/>
      <dgm:t>
        <a:bodyPr/>
        <a:lstStyle/>
        <a:p>
          <a:endParaRPr lang="ru-RU"/>
        </a:p>
      </dgm:t>
    </dgm:pt>
    <dgm:pt modelId="{F185B635-B19B-48B6-820D-30AD5F1C78B4}" type="sibTrans" cxnId="{40EA6E02-9B72-4C96-AC9E-0D094B479ABA}">
      <dgm:prSet/>
      <dgm:spPr/>
      <dgm:t>
        <a:bodyPr/>
        <a:lstStyle/>
        <a:p>
          <a:endParaRPr lang="ru-RU"/>
        </a:p>
      </dgm:t>
    </dgm:pt>
    <dgm:pt modelId="{4B2C5EB8-0326-4F16-A237-C93786928CD9}">
      <dgm:prSet phldrT="[Текст]" custT="1"/>
      <dgm:spPr/>
      <dgm:t>
        <a:bodyPr/>
        <a:lstStyle/>
        <a:p>
          <a:r>
            <a:rPr lang="ru-RU" sz="1800" dirty="0" smtClean="0"/>
            <a:t>Специалисты службы сопровождения</a:t>
          </a:r>
          <a:endParaRPr lang="ru-RU" sz="1800" dirty="0"/>
        </a:p>
      </dgm:t>
    </dgm:pt>
    <dgm:pt modelId="{AFBE9110-0DEE-4AB5-A1EE-FB0099497786}" type="parTrans" cxnId="{6D1A1B58-0996-462E-A701-E5867F13D6FF}">
      <dgm:prSet/>
      <dgm:spPr/>
      <dgm:t>
        <a:bodyPr/>
        <a:lstStyle/>
        <a:p>
          <a:endParaRPr lang="ru-RU"/>
        </a:p>
      </dgm:t>
    </dgm:pt>
    <dgm:pt modelId="{D57E047B-2ACC-43FF-913E-83F06A6065B0}" type="sibTrans" cxnId="{6D1A1B58-0996-462E-A701-E5867F13D6FF}">
      <dgm:prSet/>
      <dgm:spPr/>
      <dgm:t>
        <a:bodyPr/>
        <a:lstStyle/>
        <a:p>
          <a:endParaRPr lang="ru-RU"/>
        </a:p>
      </dgm:t>
    </dgm:pt>
    <dgm:pt modelId="{F8E557F1-355B-4398-AC2C-9225F8E4989E}">
      <dgm:prSet custT="1"/>
      <dgm:spPr/>
      <dgm:t>
        <a:bodyPr/>
        <a:lstStyle/>
        <a:p>
          <a:r>
            <a:rPr lang="ru-RU" sz="1800" dirty="0" smtClean="0"/>
            <a:t>Педагоги школы</a:t>
          </a:r>
          <a:endParaRPr lang="ru-RU" sz="1800" dirty="0"/>
        </a:p>
      </dgm:t>
    </dgm:pt>
    <dgm:pt modelId="{6493532F-650E-4E06-8DCB-E99AF8D7D278}" type="parTrans" cxnId="{2E89D74A-5F3B-444B-A1F9-B78FB7DDB797}">
      <dgm:prSet/>
      <dgm:spPr/>
      <dgm:t>
        <a:bodyPr/>
        <a:lstStyle/>
        <a:p>
          <a:endParaRPr lang="ru-RU"/>
        </a:p>
      </dgm:t>
    </dgm:pt>
    <dgm:pt modelId="{A88A75C4-17BC-4BA9-90CF-429107EBA65E}" type="sibTrans" cxnId="{2E89D74A-5F3B-444B-A1F9-B78FB7DDB797}">
      <dgm:prSet/>
      <dgm:spPr/>
      <dgm:t>
        <a:bodyPr/>
        <a:lstStyle/>
        <a:p>
          <a:endParaRPr lang="ru-RU"/>
        </a:p>
      </dgm:t>
    </dgm:pt>
    <dgm:pt modelId="{52305B20-4A32-4591-83F4-038BD3969D14}" type="pres">
      <dgm:prSet presAssocID="{4B8F77DF-1552-4E50-964C-947D37BC74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74704-2DC1-4982-BEF6-2E4866E571ED}" type="pres">
      <dgm:prSet presAssocID="{8AB550B2-EB2B-4801-80A6-11FF69EC4CC1}" presName="centerShape" presStyleLbl="node0" presStyleIdx="0" presStyleCnt="1"/>
      <dgm:spPr/>
      <dgm:t>
        <a:bodyPr/>
        <a:lstStyle/>
        <a:p>
          <a:endParaRPr lang="ru-RU"/>
        </a:p>
      </dgm:t>
    </dgm:pt>
    <dgm:pt modelId="{D0EAC8CD-4C3E-4FCA-A2EA-C9C08AE7F3D2}" type="pres">
      <dgm:prSet presAssocID="{8F9C9F1A-3D76-4F51-A79F-A0018BD14027}" presName="node" presStyleLbl="node1" presStyleIdx="0" presStyleCnt="5" custScaleX="11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074D-60F4-4F72-AF5D-A777D4FCB36D}" type="pres">
      <dgm:prSet presAssocID="{8F9C9F1A-3D76-4F51-A79F-A0018BD14027}" presName="dummy" presStyleCnt="0"/>
      <dgm:spPr/>
    </dgm:pt>
    <dgm:pt modelId="{2F3057A2-32BD-4BF4-AC51-653547961D9D}" type="pres">
      <dgm:prSet presAssocID="{5967FB4F-6222-48DD-9C2D-733D179EF42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3566C65-793C-4E4E-A8AF-375DE8298253}" type="pres">
      <dgm:prSet presAssocID="{E6A188F7-8593-4287-9807-ED1F3AFDD2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F7D9C-AE32-49A3-A0CC-47C43919D0EE}" type="pres">
      <dgm:prSet presAssocID="{E6A188F7-8593-4287-9807-ED1F3AFDD2F7}" presName="dummy" presStyleCnt="0"/>
      <dgm:spPr/>
    </dgm:pt>
    <dgm:pt modelId="{39CEDF5C-03F4-4418-B03A-E08DAA5BBEED}" type="pres">
      <dgm:prSet presAssocID="{C6E29B49-D178-4884-AF9F-A67AF32B6A6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3590B20-2A96-4AFE-885A-5F7312299DDB}" type="pres">
      <dgm:prSet presAssocID="{5B87A2E0-DBF2-4762-AC1B-6FE16A1E0A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5E8E7-AA5E-4A3D-B00C-98D57A71609C}" type="pres">
      <dgm:prSet presAssocID="{5B87A2E0-DBF2-4762-AC1B-6FE16A1E0A62}" presName="dummy" presStyleCnt="0"/>
      <dgm:spPr/>
    </dgm:pt>
    <dgm:pt modelId="{7AC0F14C-BD53-40B4-AE5C-B5AE30CEEB57}" type="pres">
      <dgm:prSet presAssocID="{F185B635-B19B-48B6-820D-30AD5F1C78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1E60A93-B2E6-42FA-821D-9984518DEACB}" type="pres">
      <dgm:prSet presAssocID="{4B2C5EB8-0326-4F16-A237-C93786928C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B4777-1078-4A48-8421-2E8FFF0A9089}" type="pres">
      <dgm:prSet presAssocID="{4B2C5EB8-0326-4F16-A237-C93786928CD9}" presName="dummy" presStyleCnt="0"/>
      <dgm:spPr/>
    </dgm:pt>
    <dgm:pt modelId="{8A43FFFC-8F80-499E-AC8F-E4F752229A18}" type="pres">
      <dgm:prSet presAssocID="{D57E047B-2ACC-43FF-913E-83F06A6065B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489A6AD-BF56-4F7A-ABEF-E735F16BA382}" type="pres">
      <dgm:prSet presAssocID="{F8E557F1-355B-4398-AC2C-9225F8E498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101D-A2BA-40E6-8F0F-62D131CA6306}" type="pres">
      <dgm:prSet presAssocID="{F8E557F1-355B-4398-AC2C-9225F8E4989E}" presName="dummy" presStyleCnt="0"/>
      <dgm:spPr/>
    </dgm:pt>
    <dgm:pt modelId="{FF4F9DD7-5FA1-493D-A95B-A410533C1BA4}" type="pres">
      <dgm:prSet presAssocID="{A88A75C4-17BC-4BA9-90CF-429107EBA65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5D643DB-885F-4F3D-99E9-8009BC172403}" type="presOf" srcId="{D57E047B-2ACC-43FF-913E-83F06A6065B0}" destId="{8A43FFFC-8F80-499E-AC8F-E4F752229A18}" srcOrd="0" destOrd="0" presId="urn:microsoft.com/office/officeart/2005/8/layout/radial6"/>
    <dgm:cxn modelId="{5815A1B2-BC77-4997-AB5C-B7981BE140EF}" srcId="{8AB550B2-EB2B-4801-80A6-11FF69EC4CC1}" destId="{8F9C9F1A-3D76-4F51-A79F-A0018BD14027}" srcOrd="0" destOrd="0" parTransId="{6FF83B9E-638F-46C4-B231-4171E9C6855C}" sibTransId="{5967FB4F-6222-48DD-9C2D-733D179EF428}"/>
    <dgm:cxn modelId="{721E7CBE-6F6C-4BC7-B0AF-115C2ACFC3D8}" type="presOf" srcId="{F8E557F1-355B-4398-AC2C-9225F8E4989E}" destId="{8489A6AD-BF56-4F7A-ABEF-E735F16BA382}" srcOrd="0" destOrd="0" presId="urn:microsoft.com/office/officeart/2005/8/layout/radial6"/>
    <dgm:cxn modelId="{32D1361F-9E26-4ED5-8908-CAC93CDBD47A}" type="presOf" srcId="{E6A188F7-8593-4287-9807-ED1F3AFDD2F7}" destId="{F3566C65-793C-4E4E-A8AF-375DE8298253}" srcOrd="0" destOrd="0" presId="urn:microsoft.com/office/officeart/2005/8/layout/radial6"/>
    <dgm:cxn modelId="{F21FFB89-3058-4515-B07F-91F6BC83AD4B}" srcId="{8AB550B2-EB2B-4801-80A6-11FF69EC4CC1}" destId="{E6A188F7-8593-4287-9807-ED1F3AFDD2F7}" srcOrd="1" destOrd="0" parTransId="{CF47AF4B-E664-4E43-B6A1-55E39043163E}" sibTransId="{C6E29B49-D178-4884-AF9F-A67AF32B6A6D}"/>
    <dgm:cxn modelId="{DB9790CE-BA0E-49AB-8C36-80CD481AD2F7}" type="presOf" srcId="{C6E29B49-D178-4884-AF9F-A67AF32B6A6D}" destId="{39CEDF5C-03F4-4418-B03A-E08DAA5BBEED}" srcOrd="0" destOrd="0" presId="urn:microsoft.com/office/officeart/2005/8/layout/radial6"/>
    <dgm:cxn modelId="{30251FBB-F78E-4E6E-8077-24C86047B721}" type="presOf" srcId="{5967FB4F-6222-48DD-9C2D-733D179EF428}" destId="{2F3057A2-32BD-4BF4-AC51-653547961D9D}" srcOrd="0" destOrd="0" presId="urn:microsoft.com/office/officeart/2005/8/layout/radial6"/>
    <dgm:cxn modelId="{266F418B-DEC0-4D0F-A3A9-D7647E28738F}" type="presOf" srcId="{5B87A2E0-DBF2-4762-AC1B-6FE16A1E0A62}" destId="{33590B20-2A96-4AFE-885A-5F7312299DDB}" srcOrd="0" destOrd="0" presId="urn:microsoft.com/office/officeart/2005/8/layout/radial6"/>
    <dgm:cxn modelId="{E76F5C3F-8CE1-428E-94C9-8A3D1F4D61EB}" type="presOf" srcId="{8F9C9F1A-3D76-4F51-A79F-A0018BD14027}" destId="{D0EAC8CD-4C3E-4FCA-A2EA-C9C08AE7F3D2}" srcOrd="0" destOrd="0" presId="urn:microsoft.com/office/officeart/2005/8/layout/radial6"/>
    <dgm:cxn modelId="{6DD58DCA-BDDC-4487-A78C-BA5804409754}" type="presOf" srcId="{F185B635-B19B-48B6-820D-30AD5F1C78B4}" destId="{7AC0F14C-BD53-40B4-AE5C-B5AE30CEEB57}" srcOrd="0" destOrd="0" presId="urn:microsoft.com/office/officeart/2005/8/layout/radial6"/>
    <dgm:cxn modelId="{09BE9979-0FC1-4E36-9248-4C8C449FB422}" type="presOf" srcId="{8AB550B2-EB2B-4801-80A6-11FF69EC4CC1}" destId="{5D174704-2DC1-4982-BEF6-2E4866E571ED}" srcOrd="0" destOrd="0" presId="urn:microsoft.com/office/officeart/2005/8/layout/radial6"/>
    <dgm:cxn modelId="{7D990786-65C8-4075-80C1-44A662B5D60D}" type="presOf" srcId="{A88A75C4-17BC-4BA9-90CF-429107EBA65E}" destId="{FF4F9DD7-5FA1-493D-A95B-A410533C1BA4}" srcOrd="0" destOrd="0" presId="urn:microsoft.com/office/officeart/2005/8/layout/radial6"/>
    <dgm:cxn modelId="{40EA6E02-9B72-4C96-AC9E-0D094B479ABA}" srcId="{8AB550B2-EB2B-4801-80A6-11FF69EC4CC1}" destId="{5B87A2E0-DBF2-4762-AC1B-6FE16A1E0A62}" srcOrd="2" destOrd="0" parTransId="{9E17FA73-7B7E-466F-8E1A-07AC4A09B93A}" sibTransId="{F185B635-B19B-48B6-820D-30AD5F1C78B4}"/>
    <dgm:cxn modelId="{C97126EB-4CE2-4445-A6FF-041FFF8DA7AA}" type="presOf" srcId="{4B8F77DF-1552-4E50-964C-947D37BC745A}" destId="{52305B20-4A32-4591-83F4-038BD3969D14}" srcOrd="0" destOrd="0" presId="urn:microsoft.com/office/officeart/2005/8/layout/radial6"/>
    <dgm:cxn modelId="{F8D08146-6E4F-46BA-B265-3357663ABDB5}" type="presOf" srcId="{4B2C5EB8-0326-4F16-A237-C93786928CD9}" destId="{01E60A93-B2E6-42FA-821D-9984518DEACB}" srcOrd="0" destOrd="0" presId="urn:microsoft.com/office/officeart/2005/8/layout/radial6"/>
    <dgm:cxn modelId="{2E89D74A-5F3B-444B-A1F9-B78FB7DDB797}" srcId="{8AB550B2-EB2B-4801-80A6-11FF69EC4CC1}" destId="{F8E557F1-355B-4398-AC2C-9225F8E4989E}" srcOrd="4" destOrd="0" parTransId="{6493532F-650E-4E06-8DCB-E99AF8D7D278}" sibTransId="{A88A75C4-17BC-4BA9-90CF-429107EBA65E}"/>
    <dgm:cxn modelId="{6D1A1B58-0996-462E-A701-E5867F13D6FF}" srcId="{8AB550B2-EB2B-4801-80A6-11FF69EC4CC1}" destId="{4B2C5EB8-0326-4F16-A237-C93786928CD9}" srcOrd="3" destOrd="0" parTransId="{AFBE9110-0DEE-4AB5-A1EE-FB0099497786}" sibTransId="{D57E047B-2ACC-43FF-913E-83F06A6065B0}"/>
    <dgm:cxn modelId="{E65F2EAF-674A-447A-8D53-D0CFA25BEB59}" srcId="{4B8F77DF-1552-4E50-964C-947D37BC745A}" destId="{8AB550B2-EB2B-4801-80A6-11FF69EC4CC1}" srcOrd="0" destOrd="0" parTransId="{F598866A-FFCB-4605-8C1C-9E5A5F34AC8F}" sibTransId="{72A679BE-6629-488B-97D3-EB6A617FF4C5}"/>
    <dgm:cxn modelId="{A403301F-2366-4539-AC8D-568A4A01825F}" type="presParOf" srcId="{52305B20-4A32-4591-83F4-038BD3969D14}" destId="{5D174704-2DC1-4982-BEF6-2E4866E571ED}" srcOrd="0" destOrd="0" presId="urn:microsoft.com/office/officeart/2005/8/layout/radial6"/>
    <dgm:cxn modelId="{84539294-AB8B-45CB-93D4-2BF079C8E88F}" type="presParOf" srcId="{52305B20-4A32-4591-83F4-038BD3969D14}" destId="{D0EAC8CD-4C3E-4FCA-A2EA-C9C08AE7F3D2}" srcOrd="1" destOrd="0" presId="urn:microsoft.com/office/officeart/2005/8/layout/radial6"/>
    <dgm:cxn modelId="{83AFF228-2125-46FF-A9F2-A64590D67BEE}" type="presParOf" srcId="{52305B20-4A32-4591-83F4-038BD3969D14}" destId="{A100074D-60F4-4F72-AF5D-A777D4FCB36D}" srcOrd="2" destOrd="0" presId="urn:microsoft.com/office/officeart/2005/8/layout/radial6"/>
    <dgm:cxn modelId="{0CAB49A0-6AD6-4C03-9ABA-C2B97EE82191}" type="presParOf" srcId="{52305B20-4A32-4591-83F4-038BD3969D14}" destId="{2F3057A2-32BD-4BF4-AC51-653547961D9D}" srcOrd="3" destOrd="0" presId="urn:microsoft.com/office/officeart/2005/8/layout/radial6"/>
    <dgm:cxn modelId="{6BAE49E2-2FF9-415D-9FA0-137023D4AA16}" type="presParOf" srcId="{52305B20-4A32-4591-83F4-038BD3969D14}" destId="{F3566C65-793C-4E4E-A8AF-375DE8298253}" srcOrd="4" destOrd="0" presId="urn:microsoft.com/office/officeart/2005/8/layout/radial6"/>
    <dgm:cxn modelId="{326A15C5-883A-4DD4-A8F2-070BFC95D81A}" type="presParOf" srcId="{52305B20-4A32-4591-83F4-038BD3969D14}" destId="{2BDF7D9C-AE32-49A3-A0CC-47C43919D0EE}" srcOrd="5" destOrd="0" presId="urn:microsoft.com/office/officeart/2005/8/layout/radial6"/>
    <dgm:cxn modelId="{87E360D9-C593-4A14-B36C-38A0646040FC}" type="presParOf" srcId="{52305B20-4A32-4591-83F4-038BD3969D14}" destId="{39CEDF5C-03F4-4418-B03A-E08DAA5BBEED}" srcOrd="6" destOrd="0" presId="urn:microsoft.com/office/officeart/2005/8/layout/radial6"/>
    <dgm:cxn modelId="{4040F40E-F0A7-441F-8849-45C148141336}" type="presParOf" srcId="{52305B20-4A32-4591-83F4-038BD3969D14}" destId="{33590B20-2A96-4AFE-885A-5F7312299DDB}" srcOrd="7" destOrd="0" presId="urn:microsoft.com/office/officeart/2005/8/layout/radial6"/>
    <dgm:cxn modelId="{97A5A85C-63BB-488A-9AC8-2A236940FD5D}" type="presParOf" srcId="{52305B20-4A32-4591-83F4-038BD3969D14}" destId="{8845E8E7-AA5E-4A3D-B00C-98D57A71609C}" srcOrd="8" destOrd="0" presId="urn:microsoft.com/office/officeart/2005/8/layout/radial6"/>
    <dgm:cxn modelId="{AE80609D-EA9B-440B-B45B-EC7A5AB6123D}" type="presParOf" srcId="{52305B20-4A32-4591-83F4-038BD3969D14}" destId="{7AC0F14C-BD53-40B4-AE5C-B5AE30CEEB57}" srcOrd="9" destOrd="0" presId="urn:microsoft.com/office/officeart/2005/8/layout/radial6"/>
    <dgm:cxn modelId="{F48F266D-4B60-4132-ABCB-1B136C8EE8F7}" type="presParOf" srcId="{52305B20-4A32-4591-83F4-038BD3969D14}" destId="{01E60A93-B2E6-42FA-821D-9984518DEACB}" srcOrd="10" destOrd="0" presId="urn:microsoft.com/office/officeart/2005/8/layout/radial6"/>
    <dgm:cxn modelId="{923EB9C1-C8BD-44E6-9D0C-604367255B6A}" type="presParOf" srcId="{52305B20-4A32-4591-83F4-038BD3969D14}" destId="{227B4777-1078-4A48-8421-2E8FFF0A9089}" srcOrd="11" destOrd="0" presId="urn:microsoft.com/office/officeart/2005/8/layout/radial6"/>
    <dgm:cxn modelId="{37CDE97F-91D3-4C1E-A931-B8855AE4E534}" type="presParOf" srcId="{52305B20-4A32-4591-83F4-038BD3969D14}" destId="{8A43FFFC-8F80-499E-AC8F-E4F752229A18}" srcOrd="12" destOrd="0" presId="urn:microsoft.com/office/officeart/2005/8/layout/radial6"/>
    <dgm:cxn modelId="{5B5F095A-BBDE-4249-86E1-E6C6E6CC2B2C}" type="presParOf" srcId="{52305B20-4A32-4591-83F4-038BD3969D14}" destId="{8489A6AD-BF56-4F7A-ABEF-E735F16BA382}" srcOrd="13" destOrd="0" presId="urn:microsoft.com/office/officeart/2005/8/layout/radial6"/>
    <dgm:cxn modelId="{B4BE17AC-399C-4876-9407-3A9BE8388000}" type="presParOf" srcId="{52305B20-4A32-4591-83F4-038BD3969D14}" destId="{4798101D-A2BA-40E6-8F0F-62D131CA6306}" srcOrd="14" destOrd="0" presId="urn:microsoft.com/office/officeart/2005/8/layout/radial6"/>
    <dgm:cxn modelId="{B95D826C-5ECE-4C0A-AEA3-8CC9D217D157}" type="presParOf" srcId="{52305B20-4A32-4591-83F4-038BD3969D14}" destId="{FF4F9DD7-5FA1-493D-A95B-A410533C1BA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2D27-9072-4493-9BA6-627CCF457062}">
      <dsp:nvSpPr>
        <dsp:cNvPr id="0" name=""/>
        <dsp:cNvSpPr/>
      </dsp:nvSpPr>
      <dsp:spPr>
        <a:xfrm>
          <a:off x="3863695" y="2369182"/>
          <a:ext cx="2733592" cy="48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31"/>
              </a:lnTo>
              <a:lnTo>
                <a:pt x="2458389" y="213331"/>
              </a:lnTo>
              <a:lnTo>
                <a:pt x="2458389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487F6-BC0C-4D0C-95A3-091E4A29AF72}">
      <dsp:nvSpPr>
        <dsp:cNvPr id="0" name=""/>
        <dsp:cNvSpPr/>
      </dsp:nvSpPr>
      <dsp:spPr>
        <a:xfrm>
          <a:off x="3817975" y="2369182"/>
          <a:ext cx="91440" cy="486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D1227-C506-4857-8FDE-EAF0CFB429EC}">
      <dsp:nvSpPr>
        <dsp:cNvPr id="0" name=""/>
        <dsp:cNvSpPr/>
      </dsp:nvSpPr>
      <dsp:spPr>
        <a:xfrm>
          <a:off x="1130102" y="2369182"/>
          <a:ext cx="2733592" cy="486003"/>
        </a:xfrm>
        <a:custGeom>
          <a:avLst/>
          <a:gdLst/>
          <a:ahLst/>
          <a:cxnLst/>
          <a:rect l="0" t="0" r="0" b="0"/>
          <a:pathLst>
            <a:path>
              <a:moveTo>
                <a:pt x="2458389" y="0"/>
              </a:moveTo>
              <a:lnTo>
                <a:pt x="2458389" y="213331"/>
              </a:lnTo>
              <a:lnTo>
                <a:pt x="0" y="213331"/>
              </a:lnTo>
              <a:lnTo>
                <a:pt x="0" y="426662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63D5A-8968-4581-8B4A-28723F693C85}">
      <dsp:nvSpPr>
        <dsp:cNvPr id="0" name=""/>
        <dsp:cNvSpPr/>
      </dsp:nvSpPr>
      <dsp:spPr>
        <a:xfrm>
          <a:off x="2734111" y="1239598"/>
          <a:ext cx="2259167" cy="112958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ГРЦ «РОСТОК»</a:t>
          </a:r>
          <a:endParaRPr lang="ru-RU" sz="2000" kern="1200" dirty="0">
            <a:solidFill>
              <a:schemeClr val="tx1"/>
            </a:solidFill>
            <a:latin typeface="Trebuchet MS"/>
            <a:ea typeface="+mn-ea"/>
            <a:cs typeface="+mn-cs"/>
          </a:endParaRPr>
        </a:p>
      </dsp:txBody>
      <dsp:txXfrm>
        <a:off x="2734111" y="1239598"/>
        <a:ext cx="2259167" cy="1129583"/>
      </dsp:txXfrm>
    </dsp:sp>
    <dsp:sp modelId="{0BB64FF1-9DD5-4BE9-902E-EB550A5AD0D1}">
      <dsp:nvSpPr>
        <dsp:cNvPr id="0" name=""/>
        <dsp:cNvSpPr/>
      </dsp:nvSpPr>
      <dsp:spPr>
        <a:xfrm>
          <a:off x="518" y="2855185"/>
          <a:ext cx="2259167" cy="112958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Адаптационные группы</a:t>
          </a:r>
          <a:endParaRPr lang="ru-RU" sz="2000" kern="1200" dirty="0">
            <a:solidFill>
              <a:schemeClr val="tx1"/>
            </a:solidFill>
            <a:latin typeface="Trebuchet MS"/>
            <a:ea typeface="+mn-ea"/>
            <a:cs typeface="+mn-cs"/>
          </a:endParaRPr>
        </a:p>
      </dsp:txBody>
      <dsp:txXfrm>
        <a:off x="518" y="2855185"/>
        <a:ext cx="2259167" cy="1129583"/>
      </dsp:txXfrm>
    </dsp:sp>
    <dsp:sp modelId="{25AD0660-8AAF-4F25-A952-F25CF178B7C7}">
      <dsp:nvSpPr>
        <dsp:cNvPr id="0" name=""/>
        <dsp:cNvSpPr/>
      </dsp:nvSpPr>
      <dsp:spPr>
        <a:xfrm>
          <a:off x="2734111" y="2855185"/>
          <a:ext cx="2259167" cy="112958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Ресурсный класс</a:t>
          </a:r>
          <a:endParaRPr lang="ru-RU" sz="2000" kern="1200" dirty="0">
            <a:solidFill>
              <a:schemeClr val="tx1"/>
            </a:solidFill>
            <a:latin typeface="Trebuchet MS"/>
            <a:ea typeface="+mn-ea"/>
            <a:cs typeface="+mn-cs"/>
          </a:endParaRPr>
        </a:p>
      </dsp:txBody>
      <dsp:txXfrm>
        <a:off x="2734111" y="2855185"/>
        <a:ext cx="2259167" cy="1129583"/>
      </dsp:txXfrm>
    </dsp:sp>
    <dsp:sp modelId="{31622EC1-AD24-49D3-9611-3F456464D0B9}">
      <dsp:nvSpPr>
        <dsp:cNvPr id="0" name=""/>
        <dsp:cNvSpPr/>
      </dsp:nvSpPr>
      <dsp:spPr>
        <a:xfrm>
          <a:off x="5467703" y="2855185"/>
          <a:ext cx="2259167" cy="1129583"/>
        </a:xfrm>
        <a:prstGeom prst="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rPr>
            <a:t>Консультационно-методический пункт</a:t>
          </a:r>
          <a:endParaRPr lang="ru-RU" sz="2000" kern="1200" dirty="0">
            <a:solidFill>
              <a:schemeClr val="tx1"/>
            </a:solidFill>
            <a:latin typeface="Trebuchet MS"/>
            <a:ea typeface="+mn-ea"/>
            <a:cs typeface="+mn-cs"/>
          </a:endParaRPr>
        </a:p>
      </dsp:txBody>
      <dsp:txXfrm>
        <a:off x="5467703" y="2855185"/>
        <a:ext cx="2259167" cy="1129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F9DD7-5FA1-493D-A95B-A410533C1BA4}">
      <dsp:nvSpPr>
        <dsp:cNvPr id="0" name=""/>
        <dsp:cNvSpPr/>
      </dsp:nvSpPr>
      <dsp:spPr>
        <a:xfrm>
          <a:off x="860666" y="736847"/>
          <a:ext cx="4927659" cy="492765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43FFFC-8F80-499E-AC8F-E4F752229A18}">
      <dsp:nvSpPr>
        <dsp:cNvPr id="0" name=""/>
        <dsp:cNvSpPr/>
      </dsp:nvSpPr>
      <dsp:spPr>
        <a:xfrm>
          <a:off x="860666" y="736847"/>
          <a:ext cx="4927659" cy="492765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C0F14C-BD53-40B4-AE5C-B5AE30CEEB57}">
      <dsp:nvSpPr>
        <dsp:cNvPr id="0" name=""/>
        <dsp:cNvSpPr/>
      </dsp:nvSpPr>
      <dsp:spPr>
        <a:xfrm>
          <a:off x="860666" y="736847"/>
          <a:ext cx="4927659" cy="492765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CEDF5C-03F4-4418-B03A-E08DAA5BBEED}">
      <dsp:nvSpPr>
        <dsp:cNvPr id="0" name=""/>
        <dsp:cNvSpPr/>
      </dsp:nvSpPr>
      <dsp:spPr>
        <a:xfrm>
          <a:off x="860666" y="736847"/>
          <a:ext cx="4927659" cy="492765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3057A2-32BD-4BF4-AC51-653547961D9D}">
      <dsp:nvSpPr>
        <dsp:cNvPr id="0" name=""/>
        <dsp:cNvSpPr/>
      </dsp:nvSpPr>
      <dsp:spPr>
        <a:xfrm>
          <a:off x="860666" y="736847"/>
          <a:ext cx="4927659" cy="492765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174704-2DC1-4982-BEF6-2E4866E571ED}">
      <dsp:nvSpPr>
        <dsp:cNvPr id="0" name=""/>
        <dsp:cNvSpPr/>
      </dsp:nvSpPr>
      <dsp:spPr>
        <a:xfrm>
          <a:off x="2191440" y="2067621"/>
          <a:ext cx="2266111" cy="2266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обучающийся с РАС</a:t>
          </a:r>
          <a:endParaRPr lang="ru-RU" sz="2400" kern="1200" dirty="0"/>
        </a:p>
      </dsp:txBody>
      <dsp:txXfrm>
        <a:off x="2523304" y="2399485"/>
        <a:ext cx="1602383" cy="1602383"/>
      </dsp:txXfrm>
    </dsp:sp>
    <dsp:sp modelId="{D0EAC8CD-4C3E-4FCA-A2EA-C9C08AE7F3D2}">
      <dsp:nvSpPr>
        <dsp:cNvPr id="0" name=""/>
        <dsp:cNvSpPr/>
      </dsp:nvSpPr>
      <dsp:spPr>
        <a:xfrm>
          <a:off x="2444928" y="814"/>
          <a:ext cx="1759135" cy="1586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Специалист ГРЦ «Росток»</a:t>
          </a:r>
          <a:endParaRPr lang="ru-RU" sz="1800" b="1" kern="1200" dirty="0"/>
        </a:p>
      </dsp:txBody>
      <dsp:txXfrm>
        <a:off x="2702547" y="233119"/>
        <a:ext cx="1243897" cy="1121668"/>
      </dsp:txXfrm>
    </dsp:sp>
    <dsp:sp modelId="{F3566C65-793C-4E4E-A8AF-375DE8298253}">
      <dsp:nvSpPr>
        <dsp:cNvPr id="0" name=""/>
        <dsp:cNvSpPr/>
      </dsp:nvSpPr>
      <dsp:spPr>
        <a:xfrm>
          <a:off x="4820287" y="1663819"/>
          <a:ext cx="1586278" cy="1586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обучающегося </a:t>
          </a:r>
          <a:endParaRPr lang="ru-RU" sz="1800" kern="1200" dirty="0"/>
        </a:p>
      </dsp:txBody>
      <dsp:txXfrm>
        <a:off x="5052592" y="1896124"/>
        <a:ext cx="1121668" cy="1121668"/>
      </dsp:txXfrm>
    </dsp:sp>
    <dsp:sp modelId="{33590B20-2A96-4AFE-885A-5F7312299DDB}">
      <dsp:nvSpPr>
        <dsp:cNvPr id="0" name=""/>
        <dsp:cNvSpPr/>
      </dsp:nvSpPr>
      <dsp:spPr>
        <a:xfrm>
          <a:off x="3945994" y="4354618"/>
          <a:ext cx="1586278" cy="1586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Классный рук-ль</a:t>
          </a:r>
          <a:endParaRPr lang="ru-RU" sz="1800" kern="1200" dirty="0"/>
        </a:p>
      </dsp:txBody>
      <dsp:txXfrm>
        <a:off x="4178299" y="4586923"/>
        <a:ext cx="1121668" cy="1121668"/>
      </dsp:txXfrm>
    </dsp:sp>
    <dsp:sp modelId="{01E60A93-B2E6-42FA-821D-9984518DEACB}">
      <dsp:nvSpPr>
        <dsp:cNvPr id="0" name=""/>
        <dsp:cNvSpPr/>
      </dsp:nvSpPr>
      <dsp:spPr>
        <a:xfrm>
          <a:off x="1116720" y="4354618"/>
          <a:ext cx="1586278" cy="1586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Специалисты службы сопровождения</a:t>
          </a:r>
          <a:endParaRPr lang="ru-RU" sz="1800" kern="1200" dirty="0"/>
        </a:p>
      </dsp:txBody>
      <dsp:txXfrm>
        <a:off x="1349025" y="4586923"/>
        <a:ext cx="1121668" cy="1121668"/>
      </dsp:txXfrm>
    </dsp:sp>
    <dsp:sp modelId="{8489A6AD-BF56-4F7A-ABEF-E735F16BA382}">
      <dsp:nvSpPr>
        <dsp:cNvPr id="0" name=""/>
        <dsp:cNvSpPr/>
      </dsp:nvSpPr>
      <dsp:spPr>
        <a:xfrm>
          <a:off x="242427" y="1663819"/>
          <a:ext cx="1586278" cy="1586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Педагоги школы</a:t>
          </a:r>
          <a:endParaRPr lang="ru-RU" sz="1800" kern="1200" dirty="0"/>
        </a:p>
      </dsp:txBody>
      <dsp:txXfrm>
        <a:off x="474732" y="1896124"/>
        <a:ext cx="1121668" cy="112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2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4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2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5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5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1AF39C-6C34-4947-9E10-9E64E21B6067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51AE84-F5C1-4C32-BF28-BF646989D41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Алгоритм </a:t>
            </a:r>
            <a:r>
              <a:rPr lang="ru-RU" sz="4000" dirty="0"/>
              <a:t>реализации индивидуальных коррекционно-образовательных маршрутов в условиях ресурсного класса ГРЦ «</a:t>
            </a:r>
            <a:r>
              <a:rPr lang="ru-RU" sz="4000" dirty="0" smtClean="0"/>
              <a:t>Росток» г. Челябинска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en-US" sz="2800" i="1" dirty="0" smtClean="0"/>
          </a:p>
          <a:p>
            <a:pPr algn="r"/>
            <a:r>
              <a:rPr lang="ru-RU" sz="8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Скрипкина Н.В., заместитель директора </a:t>
            </a:r>
            <a:r>
              <a:rPr lang="ru-RU" sz="8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8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 </a:t>
            </a:r>
          </a:p>
          <a:p>
            <a:pPr algn="r"/>
            <a:r>
              <a:rPr lang="ru-RU" sz="8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8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«Школа-интернат №4 г. Челябинска», </a:t>
            </a:r>
            <a:r>
              <a:rPr lang="ru-RU" sz="8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ГРЦ «Росток»</a:t>
            </a:r>
          </a:p>
          <a:p>
            <a:pPr algn="r"/>
            <a:endParaRPr lang="en-US" sz="2600" cap="none" dirty="0" smtClean="0">
              <a:latin typeface="+mn-lt"/>
            </a:endParaRP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878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Коррекция нежелательного </a:t>
            </a:r>
            <a:r>
              <a:rPr lang="ru-RU" dirty="0" smtClean="0">
                <a:solidFill>
                  <a:schemeClr val="tx1"/>
                </a:solidFill>
              </a:rPr>
              <a:t>поведения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</a:rPr>
              <a:t>Работа </a:t>
            </a:r>
            <a:r>
              <a:rPr lang="ru-RU" sz="3200" dirty="0">
                <a:solidFill>
                  <a:schemeClr val="tx1"/>
                </a:solidFill>
              </a:rPr>
              <a:t>с поведением, которое напрямую влияет на освоение образовательной программы, развитие коммуникации и </a:t>
            </a:r>
            <a:r>
              <a:rPr lang="ru-RU" sz="3200" dirty="0" smtClean="0">
                <a:solidFill>
                  <a:schemeClr val="tx1"/>
                </a:solidFill>
              </a:rPr>
              <a:t>социализации.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5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социального </a:t>
            </a:r>
            <a:r>
              <a:rPr lang="ru-RU" dirty="0" smtClean="0">
                <a:solidFill>
                  <a:schemeClr val="tx1"/>
                </a:solidFill>
              </a:rPr>
              <a:t>взаимодействия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обучение </a:t>
            </a:r>
            <a:r>
              <a:rPr lang="ru-RU" sz="2800" dirty="0">
                <a:solidFill>
                  <a:schemeClr val="tx1"/>
                </a:solidFill>
              </a:rPr>
              <a:t>выражению своих эмоций, желаний и потребностей;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повышение способности к установлению эмоционального контакта; к взаимодействию взглядом, мимикой, жестом, интонацией;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формирование навыков положительного самоощущения и поведения в разнообразных ситуациях;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формирование и поддержание мотивации к </a:t>
            </a:r>
            <a:r>
              <a:rPr lang="ru-RU" sz="2800" dirty="0" smtClean="0">
                <a:solidFill>
                  <a:schemeClr val="tx1"/>
                </a:solidFill>
              </a:rPr>
              <a:t>общению.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Формирование санитарно-гигиенических и социально-бытовых </a:t>
            </a:r>
            <a:r>
              <a:rPr lang="ru-RU" sz="4000" dirty="0" smtClean="0">
                <a:solidFill>
                  <a:schemeClr val="tx1"/>
                </a:solidFill>
              </a:rPr>
              <a:t>навыков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1"/>
                </a:solidFill>
              </a:rPr>
              <a:t>навыки </a:t>
            </a:r>
            <a:r>
              <a:rPr lang="ru-RU" sz="3600" dirty="0">
                <a:solidFill>
                  <a:schemeClr val="tx1"/>
                </a:solidFill>
              </a:rPr>
              <a:t>ухода за своим телом (умывание, причесывание и т. п.);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tx1"/>
                </a:solidFill>
              </a:rPr>
              <a:t>навыки соблюдения порядка в помещении, пользования одеждой и ухода за </a:t>
            </a:r>
            <a:r>
              <a:rPr lang="ru-RU" sz="3600" dirty="0" smtClean="0">
                <a:solidFill>
                  <a:schemeClr val="tx1"/>
                </a:solidFill>
              </a:rPr>
              <a:t>ней. 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ИКОМ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935723"/>
              </p:ext>
            </p:extLst>
          </p:nvPr>
        </p:nvGraphicFramePr>
        <p:xfrm>
          <a:off x="724988" y="2521132"/>
          <a:ext cx="10802984" cy="2286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7034">
                  <a:extLst>
                    <a:ext uri="{9D8B030D-6E8A-4147-A177-3AD203B41FA5}">
                      <a16:colId xmlns="" xmlns:a16="http://schemas.microsoft.com/office/drawing/2014/main" val="2466566819"/>
                    </a:ext>
                  </a:extLst>
                </a:gridCol>
                <a:gridCol w="1954057">
                  <a:extLst>
                    <a:ext uri="{9D8B030D-6E8A-4147-A177-3AD203B41FA5}">
                      <a16:colId xmlns="" xmlns:a16="http://schemas.microsoft.com/office/drawing/2014/main" val="1265730275"/>
                    </a:ext>
                  </a:extLst>
                </a:gridCol>
                <a:gridCol w="1797140">
                  <a:extLst>
                    <a:ext uri="{9D8B030D-6E8A-4147-A177-3AD203B41FA5}">
                      <a16:colId xmlns="" xmlns:a16="http://schemas.microsoft.com/office/drawing/2014/main" val="1135965076"/>
                    </a:ext>
                  </a:extLst>
                </a:gridCol>
                <a:gridCol w="902280">
                  <a:extLst>
                    <a:ext uri="{9D8B030D-6E8A-4147-A177-3AD203B41FA5}">
                      <a16:colId xmlns="" xmlns:a16="http://schemas.microsoft.com/office/drawing/2014/main" val="4259169100"/>
                    </a:ext>
                  </a:extLst>
                </a:gridCol>
                <a:gridCol w="1797140">
                  <a:extLst>
                    <a:ext uri="{9D8B030D-6E8A-4147-A177-3AD203B41FA5}">
                      <a16:colId xmlns="" xmlns:a16="http://schemas.microsoft.com/office/drawing/2014/main" val="1046073183"/>
                    </a:ext>
                  </a:extLst>
                </a:gridCol>
                <a:gridCol w="901221">
                  <a:extLst>
                    <a:ext uri="{9D8B030D-6E8A-4147-A177-3AD203B41FA5}">
                      <a16:colId xmlns="" xmlns:a16="http://schemas.microsoft.com/office/drawing/2014/main" val="3646584514"/>
                    </a:ext>
                  </a:extLst>
                </a:gridCol>
                <a:gridCol w="2254112">
                  <a:extLst>
                    <a:ext uri="{9D8B030D-6E8A-4147-A177-3AD203B41FA5}">
                      <a16:colId xmlns="" xmlns:a16="http://schemas.microsoft.com/office/drawing/2014/main" val="3868216394"/>
                    </a:ext>
                  </a:extLst>
                </a:gridCol>
              </a:tblGrid>
              <a:tr h="1502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планируемые 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Оценка по результатам наблюдения (до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кор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 работы)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Результативность (после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кор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 работы)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Рекомендуемые сроки овладения навыками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7012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9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ИКОМ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671" y="1930127"/>
            <a:ext cx="11014207" cy="4609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Осуществляют ИКОМ </a:t>
            </a:r>
            <a:r>
              <a:rPr lang="ru-RU" sz="2400" b="1" dirty="0" smtClean="0">
                <a:solidFill>
                  <a:schemeClr val="tx1"/>
                </a:solidFill>
              </a:rPr>
              <a:t>специалисты ресурсного центра</a:t>
            </a:r>
            <a:r>
              <a:rPr lang="ru-RU" sz="2400" dirty="0" smtClean="0">
                <a:solidFill>
                  <a:schemeClr val="tx1"/>
                </a:solidFill>
              </a:rPr>
              <a:t> (учитель-дефектолог, педагог-психолог)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Формы работы: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Индивидуальные занятия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Подгрупповые занятия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Сопровождение на уроках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переменах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Следование рекомендациям родителями обучающегося дома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Следование рекомендациям специалистами службы сопровождения на занятиях.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2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ИКОМ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761617" cy="4758055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45428" y="1825624"/>
            <a:ext cx="3762103" cy="265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Коррекционные занятия проводятся 2 раза в неделю по 20-40 минут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199" y="4862149"/>
            <a:ext cx="3616235" cy="1336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Индивидуальные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83581" y="4942704"/>
            <a:ext cx="3616235" cy="1336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Подгрупповые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7235741">
            <a:off x="3709852" y="3967932"/>
            <a:ext cx="783771" cy="10189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350429">
            <a:off x="7777885" y="3981638"/>
            <a:ext cx="783771" cy="10189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5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Коррекционно-развивающее направление ГРЦ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87" y="1845734"/>
            <a:ext cx="11308466" cy="4023360"/>
          </a:xfrm>
        </p:spPr>
        <p:txBody>
          <a:bodyPr>
            <a:normAutofit lnSpcReduction="10000"/>
          </a:bodyPr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Реализуется при соблюдении следующих условий: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профессионализм психолого-педагогического состава, работающего с детьми с РАС; 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интенсивная коррекционная поддержка </a:t>
            </a:r>
            <a:r>
              <a:rPr lang="ru-RU" sz="2700" dirty="0" smtClean="0">
                <a:solidFill>
                  <a:prstClr val="black"/>
                </a:solidFill>
                <a:latin typeface="Lucida Sans Unicode"/>
              </a:rPr>
              <a:t>обучающихся 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с РАС с использованием передовых технологий </a:t>
            </a:r>
            <a:r>
              <a:rPr lang="ru-RU" sz="2700" dirty="0" err="1">
                <a:solidFill>
                  <a:prstClr val="black"/>
                </a:solidFill>
                <a:latin typeface="Lucida Sans Unicode"/>
              </a:rPr>
              <a:t>психокоррекционного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воздействия; </a:t>
            </a:r>
            <a:endParaRPr lang="ru-RU" sz="270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общие ценностные ориентиры в профессиональной деятельности специалистов, работающих с детьми с РАС; 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специально организованная пространственно-образовательная среда обучения и воспитания детей с РАС. 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endParaRPr lang="ru-RU" sz="270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6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Коррекционно-развивающее направление ГРЦ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400" b="1" dirty="0">
                <a:solidFill>
                  <a:prstClr val="black"/>
                </a:solidFill>
                <a:latin typeface="Lucida Sans Unicode"/>
              </a:rPr>
              <a:t>190</a:t>
            </a: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 индивидуальных коррекционных </a:t>
            </a:r>
            <a:r>
              <a:rPr lang="ru-RU" sz="2400" b="1" dirty="0">
                <a:solidFill>
                  <a:prstClr val="black"/>
                </a:solidFill>
                <a:latin typeface="Lucida Sans Unicode"/>
              </a:rPr>
              <a:t>занятий</a:t>
            </a: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 с детьми;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На каждого </a:t>
            </a: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обучающегося </a:t>
            </a: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РК разработаны и реализованы индивидуальные коррекционно-образовательные маршруты (ИКОМ).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200" b="1" dirty="0">
                <a:solidFill>
                  <a:prstClr val="black"/>
                </a:solidFill>
                <a:latin typeface="Lucida Sans Unicode"/>
              </a:rPr>
              <a:t>84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 наблюдения за поведением и </a:t>
            </a:r>
            <a:r>
              <a:rPr lang="ru-RU" sz="2200" dirty="0" err="1">
                <a:solidFill>
                  <a:prstClr val="black"/>
                </a:solidFill>
                <a:latin typeface="Lucida Sans Unicode"/>
              </a:rPr>
              <a:t>тьюторское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/коррекционное сопровождение детей РК </a:t>
            </a:r>
            <a:r>
              <a:rPr lang="ru-RU" sz="2200" b="1" dirty="0">
                <a:solidFill>
                  <a:prstClr val="black"/>
                </a:solidFill>
                <a:latin typeface="Lucida Sans Unicode"/>
              </a:rPr>
              <a:t>на уроках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365760" lvl="0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200" b="1" dirty="0">
                <a:solidFill>
                  <a:prstClr val="black"/>
                </a:solidFill>
                <a:latin typeface="Lucida Sans Unicode"/>
              </a:rPr>
              <a:t>107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наблюдений за поведением и </a:t>
            </a:r>
            <a:r>
              <a:rPr lang="ru-RU" sz="2200" dirty="0" err="1">
                <a:solidFill>
                  <a:prstClr val="black"/>
                </a:solidFill>
                <a:latin typeface="Lucida Sans Unicode"/>
              </a:rPr>
              <a:t>тьюторское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/коррекционное сопровождение детей РК </a:t>
            </a:r>
            <a:r>
              <a:rPr lang="ru-RU" sz="2200" b="1" dirty="0">
                <a:solidFill>
                  <a:prstClr val="black"/>
                </a:solidFill>
                <a:latin typeface="Lucida Sans Unicode"/>
              </a:rPr>
              <a:t>на переменах</a:t>
            </a:r>
            <a:r>
              <a:rPr lang="ru-RU" sz="2200" dirty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4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195" y="3819646"/>
            <a:ext cx="3669175" cy="24855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Городской ресурсный центр «Росток»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Ресурсный класс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МБОУ «Школа-интернат № 4 г. Челябинска»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3" y="879676"/>
            <a:ext cx="6863787" cy="472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71"/>
            <a:ext cx="443230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6469470"/>
              </p:ext>
            </p:extLst>
          </p:nvPr>
        </p:nvGraphicFramePr>
        <p:xfrm>
          <a:off x="2076367" y="505097"/>
          <a:ext cx="7727390" cy="523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96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Ресурсный класс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952" y="1845734"/>
            <a:ext cx="10764456" cy="4023360"/>
          </a:xfrm>
        </p:spPr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500" dirty="0">
                <a:solidFill>
                  <a:prstClr val="black"/>
                </a:solidFill>
                <a:latin typeface="Lucida Sans Unicode"/>
              </a:rPr>
              <a:t>Специально сформированный класс, обеспечивающий создание специальных образовательных условий для детей с РАС и другими ментальными нарушениями, с целью реализовать права этих детей на качественное и доступное образование и жизнь в обществе. В рамках ресурсного класса организуется индивидуальная коррекционно-образовательная работа и реализуется организация сопровождения в регулярном учебном процессе. </a:t>
            </a:r>
            <a:endParaRPr lang="ru-RU" sz="250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D13B"/>
              </a:buClr>
              <a:buSzPct val="68000"/>
              <a:buFont typeface="Wingdings 3"/>
              <a:buChar char=""/>
            </a:pPr>
            <a:r>
              <a:rPr lang="ru-RU" sz="2500" dirty="0" smtClean="0">
                <a:solidFill>
                  <a:prstClr val="black"/>
                </a:solidFill>
                <a:latin typeface="Lucida Sans Unicode"/>
              </a:rPr>
              <a:t>РК функционирует в МБОУ «Школа-интернат № 4 г. Челябинска» </a:t>
            </a:r>
            <a:r>
              <a:rPr lang="ru-RU" sz="2500" dirty="0">
                <a:solidFill>
                  <a:prstClr val="black"/>
                </a:solidFill>
                <a:latin typeface="Lucida Sans Unicode"/>
              </a:rPr>
              <a:t>в режиме поддержки.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3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ИКОМ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35026592"/>
              </p:ext>
            </p:extLst>
          </p:nvPr>
        </p:nvGraphicFramePr>
        <p:xfrm>
          <a:off x="3516086" y="744584"/>
          <a:ext cx="6648993" cy="59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07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Методы обследования для составления ИКОМ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Беседа с </a:t>
            </a:r>
            <a:r>
              <a:rPr lang="ru-RU" sz="2400" dirty="0" smtClean="0">
                <a:solidFill>
                  <a:schemeClr val="tx1"/>
                </a:solidFill>
              </a:rPr>
              <a:t>родителями, анкетирование;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Беседа с учителем (классным руководителем);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Диагностика обучающегося;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Беседа с </a:t>
            </a:r>
            <a:r>
              <a:rPr lang="ru-RU" sz="2400" dirty="0" smtClean="0">
                <a:solidFill>
                  <a:schemeClr val="tx1"/>
                </a:solidFill>
              </a:rPr>
              <a:t>педагогами и специалистами службы сопровождения;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Наблюдение за </a:t>
            </a:r>
            <a:r>
              <a:rPr lang="ru-RU" sz="2400" dirty="0" smtClean="0">
                <a:solidFill>
                  <a:schemeClr val="tx1"/>
                </a:solidFill>
              </a:rPr>
              <a:t>обучающимся на уроках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занятиях и в свободной деятельности.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ИКОМ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774" t="23304" r="9306" b="8482"/>
          <a:stretch/>
        </p:blipFill>
        <p:spPr>
          <a:xfrm>
            <a:off x="1319348" y="1845734"/>
            <a:ext cx="9333411" cy="44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 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Формирование коммуникативных </a:t>
            </a:r>
            <a:r>
              <a:rPr lang="ru-RU" sz="2400" dirty="0" smtClean="0">
                <a:solidFill>
                  <a:schemeClr val="tx1"/>
                </a:solidFill>
              </a:rPr>
              <a:t>навыков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Формирование навыков учебного поведения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Формирование навыков социального взаимодействия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Коррекция нежелательного поведения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Формирование санитарно-гигиенических </a:t>
            </a:r>
            <a:r>
              <a:rPr lang="ru-RU" sz="2400" dirty="0" smtClean="0">
                <a:solidFill>
                  <a:schemeClr val="tx1"/>
                </a:solidFill>
              </a:rPr>
              <a:t>и социально-бытовых </a:t>
            </a:r>
            <a:r>
              <a:rPr lang="ru-RU" sz="2400" dirty="0">
                <a:solidFill>
                  <a:schemeClr val="tx1"/>
                </a:solidFill>
              </a:rPr>
              <a:t>навыков.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37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коммуникативных </a:t>
            </a:r>
            <a:r>
              <a:rPr lang="ru-RU" dirty="0" smtClean="0">
                <a:solidFill>
                  <a:schemeClr val="tx1"/>
                </a:solidFill>
              </a:rPr>
              <a:t>навыков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умение </a:t>
            </a:r>
            <a:r>
              <a:rPr lang="ru-RU" dirty="0"/>
              <a:t>выражать просьбы/требования с использованием вербальных и невербальных средств коммуникации;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социальная ответная реакция;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навыки </a:t>
            </a:r>
            <a:r>
              <a:rPr lang="ru-RU" dirty="0"/>
              <a:t>комментирования и сообщения информации;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навыки </a:t>
            </a:r>
            <a:r>
              <a:rPr lang="ru-RU" dirty="0"/>
              <a:t>запроса </a:t>
            </a:r>
            <a:r>
              <a:rPr lang="ru-RU" dirty="0" smtClean="0"/>
              <a:t>информации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навыки </a:t>
            </a:r>
            <a:r>
              <a:rPr lang="ru-RU" dirty="0"/>
              <a:t>адекватного выражения эмоций и сообщения о своих чувствах с использованием вербальных и невербальных средств коммуникации;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навыки </a:t>
            </a:r>
            <a:r>
              <a:rPr lang="ru-RU" dirty="0"/>
              <a:t>социального </a:t>
            </a:r>
            <a:r>
              <a:rPr lang="ru-RU" dirty="0" smtClean="0"/>
              <a:t>поведения;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вербальные диалоговые навыки;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невербальные диалоговые навыки.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5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831" y="30975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навыков учебного </a:t>
            </a:r>
            <a:r>
              <a:rPr lang="ru-RU" dirty="0" smtClean="0">
                <a:solidFill>
                  <a:schemeClr val="tx1"/>
                </a:solidFill>
              </a:rPr>
              <a:t>поведения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2800" dirty="0">
                <a:solidFill>
                  <a:schemeClr val="tx1"/>
                </a:solidFill>
              </a:rPr>
              <a:t>контакта педагога с ребенком и формирование у него уважительного отношения к учителю;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формирование учебной мотивации;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развитие у ребенка навыков организации собственного внимания и поведения в учебной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8185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</TotalTime>
  <Words>588</Words>
  <Application>Microsoft Office PowerPoint</Application>
  <PresentationFormat>Произвольный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Алгоритм реализации индивидуальных коррекционно-образовательных маршрутов в условиях ресурсного класса ГРЦ «Росток» г. Челябинска</vt:lpstr>
      <vt:lpstr>Презентация PowerPoint</vt:lpstr>
      <vt:lpstr>Ресурсный класс </vt:lpstr>
      <vt:lpstr>Разработка ИКОМ</vt:lpstr>
      <vt:lpstr>Методы обследования для составления ИКОМ</vt:lpstr>
      <vt:lpstr>Форма ИКОМ</vt:lpstr>
      <vt:lpstr>Разделы ИКОМ</vt:lpstr>
      <vt:lpstr>Формирование коммуникативных навыков</vt:lpstr>
      <vt:lpstr>Формирование навыков учебного поведения</vt:lpstr>
      <vt:lpstr>Коррекция нежелательного поведения</vt:lpstr>
      <vt:lpstr>Формирование социального взаимодействия</vt:lpstr>
      <vt:lpstr>Формирование санитарно-гигиенических и социально-бытовых навыков</vt:lpstr>
      <vt:lpstr>Форма ИКОМ</vt:lpstr>
      <vt:lpstr>Реализация ИКОМ</vt:lpstr>
      <vt:lpstr>Реализация ИКОМ</vt:lpstr>
      <vt:lpstr>Коррекционно-развивающее направление ГРЦ</vt:lpstr>
      <vt:lpstr>Коррекционно-развивающее направление ГРЦ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индивидуальных коррекционно-образовательных маршрутов в условиях ресурсного класса ГРЦ «Росток»</dc:title>
  <dc:creator>Ресурсный Центр</dc:creator>
  <cp:lastModifiedBy>www.PHILka.RU</cp:lastModifiedBy>
  <cp:revision>30</cp:revision>
  <dcterms:created xsi:type="dcterms:W3CDTF">2019-04-10T03:49:12Z</dcterms:created>
  <dcterms:modified xsi:type="dcterms:W3CDTF">2019-06-10T19:06:00Z</dcterms:modified>
</cp:coreProperties>
</file>