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>
        <p:scale>
          <a:sx n="81" d="100"/>
          <a:sy n="81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8.svg"/><Relationship Id="rId4" Type="http://schemas.openxmlformats.org/officeDocument/2006/relationships/slide" Target="slide6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FDC07-8A02-48B9-8EC7-F0AC6E4EE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552575"/>
            <a:ext cx="9068586" cy="3129488"/>
          </a:xfrm>
        </p:spPr>
        <p:txBody>
          <a:bodyPr/>
          <a:lstStyle/>
          <a:p>
            <a:r>
              <a:rPr lang="ru-RU" sz="5400" b="1" dirty="0"/>
              <a:t>Развиваем память, внимание, мышление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8FEEFC-ADD1-49D2-BDE8-73032D53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775" y="4148662"/>
            <a:ext cx="9070848" cy="457201"/>
          </a:xfrm>
        </p:spPr>
        <p:txBody>
          <a:bodyPr>
            <a:noAutofit/>
          </a:bodyPr>
          <a:lstStyle/>
          <a:p>
            <a:pPr algn="r"/>
            <a:r>
              <a:rPr lang="ru-RU" sz="2400" dirty="0"/>
              <a:t>Подготовила: </a:t>
            </a:r>
          </a:p>
          <a:p>
            <a:pPr algn="r"/>
            <a:r>
              <a:rPr lang="ru-RU" sz="2400" dirty="0"/>
              <a:t>учитель – дефектолог </a:t>
            </a:r>
          </a:p>
          <a:p>
            <a:pPr algn="r"/>
            <a:r>
              <a:rPr lang="ru-RU" sz="2400" dirty="0"/>
              <a:t>Якушкина Д.А.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90E778-9024-4D92-8B1B-4294AA641F76}"/>
              </a:ext>
            </a:extLst>
          </p:cNvPr>
          <p:cNvSpPr txBox="1"/>
          <p:nvPr/>
        </p:nvSpPr>
        <p:spPr>
          <a:xfrm>
            <a:off x="3838575" y="6150114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Екатеринбург</a:t>
            </a:r>
          </a:p>
          <a:p>
            <a:pPr algn="ctr"/>
            <a:r>
              <a:rPr lang="ru-RU" sz="2000" b="1" dirty="0"/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102363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72A675-6BE6-4F71-B7F4-4387FFD5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2094"/>
            <a:ext cx="10058400" cy="767106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Расшифруй слова ( самопроверка)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36B4B9-C5FA-4E4D-BAF5-F72CC7AB9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343025"/>
            <a:ext cx="7877176" cy="4953000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8  6  15  6  14  6  8              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КОЛОБОК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19  2  12  13  20  16  5         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ПРУЖИНА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4  17  18  8  5                      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МЫШКА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16  6  11  20  8                    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НОСИК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12  15  17  14  8  5               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УЛЫБКА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2  6  13  20  21  5                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РОЖИЦА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12  15  20  3  8  5                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УЛИТКА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8  6  2  6  14  6  7  8  5        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КОРОБОЧКА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Загородная сцена">
            <a:hlinkClick r:id="rId2" action="ppaction://hlinksldjump"/>
            <a:extLst>
              <a:ext uri="{FF2B5EF4-FFF2-40B4-BE49-F238E27FC236}">
                <a16:creationId xmlns:a16="http://schemas.microsoft.com/office/drawing/2014/main" xmlns="" id="{0744EC6F-9FD7-49E4-B7FF-C54694A4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72750" y="5219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AEA2C1-EFE9-4D61-8869-1E91FF51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3528D7-F5BB-4B68-89A3-37A1F5653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98EE5E9-5DA6-4249-B64D-CB922D1A11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1" y="822960"/>
            <a:ext cx="10406129" cy="4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1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A44DD-6038-43C3-84F4-61CFA202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7472"/>
            <a:ext cx="10058400" cy="1052856"/>
          </a:xfrm>
        </p:spPr>
        <p:txBody>
          <a:bodyPr/>
          <a:lstStyle/>
          <a:p>
            <a:pPr algn="ctr"/>
            <a:r>
              <a:rPr lang="ru-RU" b="1" dirty="0"/>
              <a:t>Инструкция: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1C7750-63A9-4F04-B426-C3C1BF5A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83297"/>
            <a:ext cx="10058400" cy="4691406"/>
          </a:xfrm>
        </p:spPr>
        <p:txBody>
          <a:bodyPr>
            <a:noAutofit/>
          </a:bodyPr>
          <a:lstStyle/>
          <a:p>
            <a:r>
              <a:rPr lang="ru-RU" sz="3200" b="1" dirty="0"/>
              <a:t>Игры и задания, представленные в презентации, направлены на развитие памяти, внимания и мышления.</a:t>
            </a:r>
          </a:p>
          <a:p>
            <a:r>
              <a:rPr lang="ru-RU" sz="3200" b="1" dirty="0"/>
              <a:t>Ориентированы на обучающихся младшего школьного возраста (1-2 класс).</a:t>
            </a:r>
          </a:p>
          <a:p>
            <a:r>
              <a:rPr lang="ru-RU" sz="3200" b="1" dirty="0"/>
              <a:t>К каждой игре или заданию дается краткое описание.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</a:rPr>
              <a:t>Для перехода к заданиям переключись на следующий слайд.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Проверь себя.                        Вернуться к заданиям </a:t>
            </a:r>
          </a:p>
        </p:txBody>
      </p:sp>
      <p:pic>
        <p:nvPicPr>
          <p:cNvPr id="4" name="Рисунок 3" descr="Загородная сцена">
            <a:extLst>
              <a:ext uri="{FF2B5EF4-FFF2-40B4-BE49-F238E27FC236}">
                <a16:creationId xmlns:a16="http://schemas.microsoft.com/office/drawing/2014/main" xmlns="" id="{32769A68-F06B-47E1-BB2E-0A44D745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0800" y="5553075"/>
            <a:ext cx="914400" cy="914400"/>
          </a:xfrm>
          <a:prstGeom prst="rect">
            <a:avLst/>
          </a:prstGeom>
        </p:spPr>
      </p:pic>
      <p:pic>
        <p:nvPicPr>
          <p:cNvPr id="5" name="Рисунок 4" descr="Ключ">
            <a:extLst>
              <a:ext uri="{FF2B5EF4-FFF2-40B4-BE49-F238E27FC236}">
                <a16:creationId xmlns:a16="http://schemas.microsoft.com/office/drawing/2014/main" xmlns="" id="{39D69F71-C319-4645-8418-EC5A6E683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24400" y="56638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1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902855-070D-4E4A-8B29-7E4E392E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3306"/>
          </a:xfrm>
        </p:spPr>
        <p:txBody>
          <a:bodyPr/>
          <a:lstStyle/>
          <a:p>
            <a:pPr algn="ctr"/>
            <a:r>
              <a:rPr lang="ru-RU" b="1" dirty="0"/>
              <a:t>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8BC817-A413-45E5-AE1D-E29A6CF0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81150"/>
            <a:ext cx="10058400" cy="4453890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hlinkClick r:id="rId2" action="ppaction://hlinksldjump"/>
              </a:rPr>
              <a:t>Найди отличия. - 1</a:t>
            </a:r>
            <a:endParaRPr lang="ru-RU" sz="3600" b="1" dirty="0"/>
          </a:p>
          <a:p>
            <a:r>
              <a:rPr lang="ru-RU" sz="3600" b="1" dirty="0">
                <a:hlinkClick r:id="rId3" action="ppaction://hlinksldjump"/>
              </a:rPr>
              <a:t>Найди отличия. - 2</a:t>
            </a:r>
            <a:endParaRPr lang="ru-RU" sz="3600" b="1" dirty="0"/>
          </a:p>
          <a:p>
            <a:r>
              <a:rPr lang="ru-RU" sz="3600" b="1" dirty="0">
                <a:hlinkClick r:id="rId4" action="ppaction://hlinksldjump"/>
              </a:rPr>
              <a:t>Запомни и нарисуй! – 1</a:t>
            </a:r>
            <a:endParaRPr lang="ru-RU" sz="3600" b="1" dirty="0"/>
          </a:p>
          <a:p>
            <a:r>
              <a:rPr lang="ru-RU" sz="3600" b="1" dirty="0">
                <a:hlinkClick r:id="rId5" action="ppaction://hlinksldjump"/>
              </a:rPr>
              <a:t>Запомни и нарисуй! – 2</a:t>
            </a:r>
            <a:endParaRPr lang="ru-RU" sz="3600" b="1" dirty="0"/>
          </a:p>
          <a:p>
            <a:r>
              <a:rPr lang="ru-RU" sz="3600" b="1" dirty="0">
                <a:hlinkClick r:id="rId6" action="ppaction://hlinksldjump"/>
              </a:rPr>
              <a:t>Запомни и нарисуй! – 3</a:t>
            </a:r>
            <a:endParaRPr lang="ru-RU" sz="3600" b="1" dirty="0"/>
          </a:p>
          <a:p>
            <a:r>
              <a:rPr lang="ru-RU" sz="3600" b="1" dirty="0">
                <a:hlinkClick r:id="rId7" action="ppaction://hlinksldjump"/>
              </a:rPr>
              <a:t>Расшифруй слова.</a:t>
            </a:r>
            <a:endParaRPr lang="ru-RU" sz="3600" b="1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</a:rPr>
              <a:t>Когда выполнишь все задания нажми: </a:t>
            </a:r>
          </a:p>
          <a:p>
            <a:endParaRPr lang="ru-RU" dirty="0"/>
          </a:p>
        </p:txBody>
      </p:sp>
      <p:pic>
        <p:nvPicPr>
          <p:cNvPr id="5" name="Рисунок 4" descr="Солнце">
            <a:hlinkClick r:id="rId8" action="ppaction://hlinksldjump"/>
            <a:extLst>
              <a:ext uri="{FF2B5EF4-FFF2-40B4-BE49-F238E27FC236}">
                <a16:creationId xmlns:a16="http://schemas.microsoft.com/office/drawing/2014/main" xmlns="" id="{3712F14C-9216-45FC-9099-DC3F70B81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72700" y="5120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2B62BB-E9C8-4FD2-9835-B7911B0A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BCFAC8E-1E21-40B4-9804-7D5DE2B64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42" b="3311"/>
          <a:stretch/>
        </p:blipFill>
        <p:spPr>
          <a:xfrm>
            <a:off x="1638300" y="404225"/>
            <a:ext cx="8667750" cy="5983793"/>
          </a:xfrm>
          <a:prstGeom prst="rect">
            <a:avLst/>
          </a:prstGeom>
        </p:spPr>
      </p:pic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DF4EA36C-2C6B-4BCE-AEBB-59C7F08A7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60" y="530092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89701-CC6F-4CF3-B88E-B225ACF5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BA5B6E2-27BA-42FC-A348-4D0DAEA3F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3" t="4885" r="1675" b="4521"/>
          <a:stretch/>
        </p:blipFill>
        <p:spPr>
          <a:xfrm>
            <a:off x="1886536" y="226419"/>
            <a:ext cx="8867190" cy="6222006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449C1078-5806-49CE-989C-224966545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560" y="549584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1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02EB1-754C-4FB3-BC34-42D95C40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1476"/>
            <a:ext cx="10058400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Запомни картинку и нарисуй её по памяти.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96D2563-D24E-4469-87A8-E40A9D1F1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139"/>
          <a:stretch/>
        </p:blipFill>
        <p:spPr>
          <a:xfrm>
            <a:off x="936492" y="1767505"/>
            <a:ext cx="10319016" cy="3590513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979E078-BFFE-4BB2-A221-DF29A69E6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787" y="5457785"/>
            <a:ext cx="92057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3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02EB1-754C-4FB3-BC34-42D95C40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1476"/>
            <a:ext cx="10058400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Запомни картинку и нарисуй её по памяти.</a:t>
            </a:r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B979E078-BFFE-4BB2-A221-DF29A69E6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87" y="5457785"/>
            <a:ext cx="920576" cy="914479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A872914-37A1-4610-9F38-A1779B751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81100" y="2120487"/>
            <a:ext cx="10058400" cy="26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7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02EB1-754C-4FB3-BC34-42D95C40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1476"/>
            <a:ext cx="10058400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Запомни картинку и нарисуй её по памяти.</a:t>
            </a:r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B979E078-BFFE-4BB2-A221-DF29A69E6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87" y="5457785"/>
            <a:ext cx="920576" cy="914479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8F2798A-771D-40A4-B5C9-A4AA42E67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36356" y="2564934"/>
            <a:ext cx="2042337" cy="123759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8F601FD-EC77-4CDD-9467-D4D6B5047FFF}"/>
              </a:ext>
            </a:extLst>
          </p:cNvPr>
          <p:cNvSpPr/>
          <p:nvPr/>
        </p:nvSpPr>
        <p:spPr>
          <a:xfrm>
            <a:off x="3386138" y="3183731"/>
            <a:ext cx="3500437" cy="1557337"/>
          </a:xfrm>
          <a:prstGeom prst="rect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219AD1-381D-4F88-9E39-9F2DA2F31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410" y="1808503"/>
            <a:ext cx="1530229" cy="2383743"/>
          </a:xfrm>
          <a:prstGeom prst="rect">
            <a:avLst/>
          </a:prstGeom>
        </p:spPr>
      </p:pic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927AFC62-F8C3-47D4-B523-FEAC2C7294B9}"/>
              </a:ext>
            </a:extLst>
          </p:cNvPr>
          <p:cNvSpPr/>
          <p:nvPr/>
        </p:nvSpPr>
        <p:spPr>
          <a:xfrm>
            <a:off x="4676632" y="1808503"/>
            <a:ext cx="1131887" cy="2557462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3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0C89D1-8CD0-4E99-B92E-2A79E03A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4" y="390524"/>
            <a:ext cx="10204323" cy="880719"/>
          </a:xfrm>
        </p:spPr>
        <p:txBody>
          <a:bodyPr>
            <a:normAutofit fontScale="90000"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BA79D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Используя шифр, как можно быстрее найди слова, которые спрятались за этими цифрами: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353A7B-93A0-4161-A43F-4FC04492C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348C935-4B62-4D74-AD18-57BF468B12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16" t="2907" r="2060" b="2983"/>
          <a:stretch/>
        </p:blipFill>
        <p:spPr>
          <a:xfrm>
            <a:off x="533400" y="1318301"/>
            <a:ext cx="5562600" cy="2406514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CA865A4-B5BC-431F-ACBE-429603DBE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7" y="1014068"/>
            <a:ext cx="4754880" cy="70995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Расшифруй слова: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642DBA-FF8E-4AAB-B452-E5E553A6A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367" y="1724025"/>
            <a:ext cx="5165980" cy="4638675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8  6  15  6  14  6  8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19  2  12  13  20  16  5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4  17  18  8  5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16  6  11  20  8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12  15  17  14  8  5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2  6  13  20  21  5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12  15  20  3  8  5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8  6  2  6  14  6  7  8  5  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2BB535-73B5-4FA5-891F-7310E3640F6C}"/>
              </a:ext>
            </a:extLst>
          </p:cNvPr>
          <p:cNvSpPr txBox="1"/>
          <p:nvPr/>
        </p:nvSpPr>
        <p:spPr>
          <a:xfrm>
            <a:off x="466725" y="4053826"/>
            <a:ext cx="549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Чтобы проверить себя нажми на ключ.</a:t>
            </a:r>
          </a:p>
        </p:txBody>
      </p:sp>
      <p:pic>
        <p:nvPicPr>
          <p:cNvPr id="10" name="Рисунок 9" descr="Ключ">
            <a:hlinkClick r:id="rId3" action="ppaction://hlinksldjump"/>
            <a:extLst>
              <a:ext uri="{FF2B5EF4-FFF2-40B4-BE49-F238E27FC236}">
                <a16:creationId xmlns:a16="http://schemas.microsoft.com/office/drawing/2014/main" xmlns="" id="{9519E8D3-D5ED-402C-86B8-E0626A5A8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01350" y="5448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6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83</TotalTime>
  <Words>265</Words>
  <Application>Microsoft Office PowerPoint</Application>
  <PresentationFormat>Произвольный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Савон</vt:lpstr>
      <vt:lpstr>Развиваем память, внимание, мышление</vt:lpstr>
      <vt:lpstr>Инструкция:</vt:lpstr>
      <vt:lpstr>Задания</vt:lpstr>
      <vt:lpstr>Презентация PowerPoint</vt:lpstr>
      <vt:lpstr>Презентация PowerPoint</vt:lpstr>
      <vt:lpstr>Запомни картинку и нарисуй её по памяти.</vt:lpstr>
      <vt:lpstr>Запомни картинку и нарисуй её по памяти.</vt:lpstr>
      <vt:lpstr>Запомни картинку и нарисуй её по памяти.</vt:lpstr>
      <vt:lpstr>Используя шифр, как можно быстрее найди слова, которые спрятались за этими цифрами:</vt:lpstr>
      <vt:lpstr>Расшифруй слова ( самопроверка)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память, внимание, мышление</dc:title>
  <dc:creator>Дарья</dc:creator>
  <cp:lastModifiedBy>Светлана В. Дюндина</cp:lastModifiedBy>
  <cp:revision>9</cp:revision>
  <dcterms:created xsi:type="dcterms:W3CDTF">2021-01-10T15:38:44Z</dcterms:created>
  <dcterms:modified xsi:type="dcterms:W3CDTF">2021-10-14T07:25:31Z</dcterms:modified>
</cp:coreProperties>
</file>